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73" r:id="rId2"/>
  </p:sldMasterIdLst>
  <p:notesMasterIdLst>
    <p:notesMasterId r:id="rId15"/>
  </p:notesMasterIdLst>
  <p:sldIdLst>
    <p:sldId id="288" r:id="rId3"/>
    <p:sldId id="273" r:id="rId4"/>
    <p:sldId id="310" r:id="rId5"/>
    <p:sldId id="311" r:id="rId6"/>
    <p:sldId id="305" r:id="rId7"/>
    <p:sldId id="308" r:id="rId8"/>
    <p:sldId id="298" r:id="rId9"/>
    <p:sldId id="294" r:id="rId10"/>
    <p:sldId id="292" r:id="rId11"/>
    <p:sldId id="289" r:id="rId12"/>
    <p:sldId id="265" r:id="rId13"/>
    <p:sldId id="314"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showPr loop="1" showNarration="1">
    <p:present/>
    <p:sldAll/>
    <p:penClr>
      <a:srgbClr val="FF0000"/>
    </p:penClr>
  </p:showPr>
  <p:clrMru>
    <a:srgbClr val="A6F4F8"/>
    <a:srgbClr val="EDF9A5"/>
    <a:srgbClr val="FFFF00"/>
    <a:srgbClr val="003366"/>
    <a:srgbClr val="800080"/>
    <a:srgbClr val="FF33CC"/>
    <a:srgbClr val="33CC33"/>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26" autoAdjust="0"/>
    <p:restoredTop sz="94399" autoAdjust="0"/>
  </p:normalViewPr>
  <p:slideViewPr>
    <p:cSldViewPr>
      <p:cViewPr varScale="1">
        <p:scale>
          <a:sx n="41" d="100"/>
          <a:sy n="41" d="100"/>
        </p:scale>
        <p:origin x="-132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95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63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5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5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95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E9C0DDB-FD97-45CE-9BA7-8FC8ACAB96D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912FE6-343E-4FDD-8227-E267FC0B298D}"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AF2B75-19ED-43C3-9832-CD2C3EB39D17}"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12DC0-5F86-4B0F-9F5C-557FAD08DC2D}"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pPr>
              <a:defRPr/>
            </a:pPr>
            <a:endParaRPr lang="en-US"/>
          </a:p>
        </p:txBody>
      </p:sp>
      <p:sp>
        <p:nvSpPr>
          <p:cNvPr id="8499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8499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EE12390E-8BD4-4743-A841-1278A4546FAF}"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E6698C-EE6A-4082-A253-FFAB4C37BD40}"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25FFEA-839C-4DA4-B6E3-B4D9C939FD0D}"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97EA02-5BFE-459C-96A3-6C349A5B8EA0}"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5F7700-A745-4B9E-975D-3FB3CD19B64E}"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1EC257-CF55-4128-AAD2-A0E5591CD3DE}"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C5E157A-5951-4F03-8F7B-7064E30E311B}"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A5944A-6C2C-449B-A70B-9137F204C22B}"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629E26-F6CF-4400-BE89-DFFF702D9530}"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C068A4-0709-490C-93FA-EE597523694D}"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6B3A9A-E8F1-48FF-84C2-2500A242CE9B}"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5641E6-7E67-44D6-B012-67EDB17297B7}"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60CC6E-ADEF-4782-9B78-5B444EE00D75}"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483A35-432A-459D-BA4A-FEEAC7BB3BB6}"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895318-3414-4871-A8F4-F5E1890E3021}"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ABE999F-6B72-464F-B967-BAEFA0133C51}"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3FD6F69-5ACE-4065-9B90-E089726118EF}"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2DC66F-6A9F-4DA5-9B17-3B0C1985020C}"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EB58B2-EE6C-47A4-99F5-30682C2E56F1}"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Nhấn soạn thảo kiểu tiêu đề trang cái</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Nhấn soạn thảo các kiểu văn bản trang cái</a:t>
            </a:r>
          </a:p>
          <a:p>
            <a:pPr lvl="1"/>
            <a:r>
              <a:rPr lang="en-US" smtClean="0"/>
              <a:t>Mức hai</a:t>
            </a:r>
          </a:p>
          <a:p>
            <a:pPr lvl="2"/>
            <a:r>
              <a:rPr lang="en-US" smtClean="0"/>
              <a:t>Mức ba</a:t>
            </a:r>
          </a:p>
          <a:p>
            <a:pPr lvl="3"/>
            <a:r>
              <a:rPr lang="en-US" smtClean="0"/>
              <a:t>Mức bốn</a:t>
            </a:r>
          </a:p>
          <a:p>
            <a:pPr lvl="4"/>
            <a:r>
              <a:rPr lang="en-US" smtClean="0"/>
              <a:t>Mức năm</a:t>
            </a:r>
          </a:p>
        </p:txBody>
      </p:sp>
      <p:sp>
        <p:nvSpPr>
          <p:cNvPr id="57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57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57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A3F2818-793F-470F-B565-608D04B81C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397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39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839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839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C6D35E97-5B39-4B17-9659-75EADB17C8D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87"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83970"/>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83971">
                                            <p:txEl>
                                              <p:pRg st="0" end="0"/>
                                            </p:txEl>
                                          </p:spTgt>
                                        </p:tgtEl>
                                        <p:attrNameLst>
                                          <p:attrName>style.visibility</p:attrName>
                                        </p:attrNameLst>
                                      </p:cBhvr>
                                      <p:to>
                                        <p:strVal val="visible"/>
                                      </p:to>
                                    </p:set>
                                    <p:animEffect transition="in" filter="fade">
                                      <p:cBhvr>
                                        <p:cTn id="11" dur="1000"/>
                                        <p:tgtEl>
                                          <p:spTgt spid="83971">
                                            <p:txEl>
                                              <p:pRg st="0" end="0"/>
                                            </p:txEl>
                                          </p:spTgt>
                                        </p:tgtEl>
                                      </p:cBhvr>
                                    </p:animEffect>
                                    <p:anim calcmode="lin" valueType="num">
                                      <p:cBhvr>
                                        <p:cTn id="12" dur="10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83971">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83971">
                                            <p:txEl>
                                              <p:pRg st="0" end="0"/>
                                            </p:txEl>
                                          </p:spTgt>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3971">
                                            <p:txEl>
                                              <p:pRg st="1" end="1"/>
                                            </p:txEl>
                                          </p:spTgt>
                                        </p:tgtEl>
                                        <p:attrNameLst>
                                          <p:attrName>style.visibility</p:attrName>
                                        </p:attrNameLst>
                                      </p:cBhvr>
                                      <p:to>
                                        <p:strVal val="visible"/>
                                      </p:to>
                                    </p:set>
                                    <p:animEffect transition="in" filter="fade">
                                      <p:cBhvr>
                                        <p:cTn id="17" dur="1000"/>
                                        <p:tgtEl>
                                          <p:spTgt spid="83971">
                                            <p:txEl>
                                              <p:pRg st="1" end="1"/>
                                            </p:txEl>
                                          </p:spTgt>
                                        </p:tgtEl>
                                      </p:cBhvr>
                                    </p:animEffect>
                                    <p:anim calcmode="lin" valueType="num">
                                      <p:cBhvr>
                                        <p:cTn id="18" dur="10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p:cTn id="19" dur="898" decel="100000" fill="hold"/>
                                        <p:tgtEl>
                                          <p:spTgt spid="83971">
                                            <p:txEl>
                                              <p:pRg st="1" end="1"/>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898"/>
                                          </p:stCondLst>
                                        </p:cTn>
                                        <p:tgtEl>
                                          <p:spTgt spid="83971">
                                            <p:txEl>
                                              <p:pRg st="1" end="1"/>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83971">
                                            <p:txEl>
                                              <p:pRg st="2" end="2"/>
                                            </p:txEl>
                                          </p:spTgt>
                                        </p:tgtEl>
                                        <p:attrNameLst>
                                          <p:attrName>style.visibility</p:attrName>
                                        </p:attrNameLst>
                                      </p:cBhvr>
                                      <p:to>
                                        <p:strVal val="visible"/>
                                      </p:to>
                                    </p:set>
                                    <p:animEffect transition="in" filter="fade">
                                      <p:cBhvr>
                                        <p:cTn id="23" dur="1000"/>
                                        <p:tgtEl>
                                          <p:spTgt spid="83971">
                                            <p:txEl>
                                              <p:pRg st="2" end="2"/>
                                            </p:txEl>
                                          </p:spTgt>
                                        </p:tgtEl>
                                      </p:cBhvr>
                                    </p:animEffect>
                                    <p:anim calcmode="lin" valueType="num">
                                      <p:cBhvr>
                                        <p:cTn id="24" dur="1000" fill="hold"/>
                                        <p:tgtEl>
                                          <p:spTgt spid="83971">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8397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83971">
                                            <p:txEl>
                                              <p:pRg st="2" end="2"/>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83971">
                                            <p:txEl>
                                              <p:pRg st="3" end="3"/>
                                            </p:txEl>
                                          </p:spTgt>
                                        </p:tgtEl>
                                        <p:attrNameLst>
                                          <p:attrName>style.visibility</p:attrName>
                                        </p:attrNameLst>
                                      </p:cBhvr>
                                      <p:to>
                                        <p:strVal val="visible"/>
                                      </p:to>
                                    </p:set>
                                    <p:animEffect transition="in" filter="fade">
                                      <p:cBhvr>
                                        <p:cTn id="29" dur="1000"/>
                                        <p:tgtEl>
                                          <p:spTgt spid="83971">
                                            <p:txEl>
                                              <p:pRg st="3" end="3"/>
                                            </p:txEl>
                                          </p:spTgt>
                                        </p:tgtEl>
                                      </p:cBhvr>
                                    </p:animEffect>
                                    <p:anim calcmode="lin" valueType="num">
                                      <p:cBhvr>
                                        <p:cTn id="30" dur="1000" fill="hold"/>
                                        <p:tgtEl>
                                          <p:spTgt spid="83971">
                                            <p:txEl>
                                              <p:pRg st="3" end="3"/>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83971">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83971">
                                            <p:txEl>
                                              <p:pRg st="3" end="3"/>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83971">
                                            <p:txEl>
                                              <p:pRg st="4" end="4"/>
                                            </p:txEl>
                                          </p:spTgt>
                                        </p:tgtEl>
                                        <p:attrNameLst>
                                          <p:attrName>style.visibility</p:attrName>
                                        </p:attrNameLst>
                                      </p:cBhvr>
                                      <p:to>
                                        <p:strVal val="visible"/>
                                      </p:to>
                                    </p:set>
                                    <p:animEffect transition="in" filter="fade">
                                      <p:cBhvr>
                                        <p:cTn id="35" dur="1000"/>
                                        <p:tgtEl>
                                          <p:spTgt spid="83971">
                                            <p:txEl>
                                              <p:pRg st="4" end="4"/>
                                            </p:txEl>
                                          </p:spTgt>
                                        </p:tgtEl>
                                      </p:cBhvr>
                                    </p:animEffect>
                                    <p:anim calcmode="lin" valueType="num">
                                      <p:cBhvr>
                                        <p:cTn id="36" dur="1000" fill="hold"/>
                                        <p:tgtEl>
                                          <p:spTgt spid="83971">
                                            <p:txEl>
                                              <p:pRg st="4" end="4"/>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83971">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83971">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83971" grpId="0" build="p">
        <p:tmplLst>
          <p:tmpl lvl="1">
            <p:tnLst>
              <p:par>
                <p:cTn presetID="37" presetClass="entr" presetSubtype="0" fill="hold" nodeType="clickEffect">
                  <p:stCondLst>
                    <p:cond delay="0"/>
                  </p:stCondLst>
                  <p:childTnLst>
                    <p:set>
                      <p:cBhvr>
                        <p:cTn dur="1" fill="hold">
                          <p:stCondLst>
                            <p:cond delay="0"/>
                          </p:stCondLst>
                        </p:cTn>
                        <p:tgtEl>
                          <p:spTgt spid="83971"/>
                        </p:tgtEl>
                        <p:attrNameLst>
                          <p:attrName>style.visibility</p:attrName>
                        </p:attrNameLst>
                      </p:cBhvr>
                      <p:to>
                        <p:strVal val="visible"/>
                      </p:to>
                    </p:set>
                    <p:animEffect transition="in" filter="fade">
                      <p:cBhvr>
                        <p:cTn dur="1000"/>
                        <p:tgtEl>
                          <p:spTgt spid="83971"/>
                        </p:tgtEl>
                      </p:cBhvr>
                    </p:animEffect>
                    <p:anim calcmode="lin" valueType="num">
                      <p:cBhvr>
                        <p:cTn dur="1000" fill="hold"/>
                        <p:tgtEl>
                          <p:spTgt spid="83971"/>
                        </p:tgtEl>
                        <p:attrNameLst>
                          <p:attrName>ppt_x</p:attrName>
                        </p:attrNameLst>
                      </p:cBhvr>
                      <p:tavLst>
                        <p:tav tm="0">
                          <p:val>
                            <p:strVal val="#ppt_x"/>
                          </p:val>
                        </p:tav>
                        <p:tav tm="100000">
                          <p:val>
                            <p:strVal val="#ppt_x"/>
                          </p:val>
                        </p:tav>
                      </p:tavLst>
                    </p:anim>
                    <p:anim calcmode="lin" valueType="num">
                      <p:cBhvr>
                        <p:cTn dur="898" decel="100000" fill="hold"/>
                        <p:tgtEl>
                          <p:spTgt spid="8397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83971"/>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83971"/>
                        </p:tgtEl>
                        <p:attrNameLst>
                          <p:attrName>style.visibility</p:attrName>
                        </p:attrNameLst>
                      </p:cBhvr>
                      <p:to>
                        <p:strVal val="visible"/>
                      </p:to>
                    </p:set>
                    <p:animEffect transition="in" filter="fade">
                      <p:cBhvr>
                        <p:cTn dur="1000"/>
                        <p:tgtEl>
                          <p:spTgt spid="83971"/>
                        </p:tgtEl>
                      </p:cBhvr>
                    </p:animEffect>
                    <p:anim calcmode="lin" valueType="num">
                      <p:cBhvr>
                        <p:cTn dur="1000" fill="hold"/>
                        <p:tgtEl>
                          <p:spTgt spid="83971"/>
                        </p:tgtEl>
                        <p:attrNameLst>
                          <p:attrName>ppt_x</p:attrName>
                        </p:attrNameLst>
                      </p:cBhvr>
                      <p:tavLst>
                        <p:tav tm="0">
                          <p:val>
                            <p:strVal val="#ppt_x"/>
                          </p:val>
                        </p:tav>
                        <p:tav tm="100000">
                          <p:val>
                            <p:strVal val="#ppt_x"/>
                          </p:val>
                        </p:tav>
                      </p:tavLst>
                    </p:anim>
                    <p:anim calcmode="lin" valueType="num">
                      <p:cBhvr>
                        <p:cTn dur="898" decel="100000" fill="hold"/>
                        <p:tgtEl>
                          <p:spTgt spid="8397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83971"/>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83971"/>
                        </p:tgtEl>
                        <p:attrNameLst>
                          <p:attrName>style.visibility</p:attrName>
                        </p:attrNameLst>
                      </p:cBhvr>
                      <p:to>
                        <p:strVal val="visible"/>
                      </p:to>
                    </p:set>
                    <p:animEffect transition="in" filter="fade">
                      <p:cBhvr>
                        <p:cTn dur="1000"/>
                        <p:tgtEl>
                          <p:spTgt spid="83971"/>
                        </p:tgtEl>
                      </p:cBhvr>
                    </p:animEffect>
                    <p:anim calcmode="lin" valueType="num">
                      <p:cBhvr>
                        <p:cTn dur="1000" fill="hold"/>
                        <p:tgtEl>
                          <p:spTgt spid="83971"/>
                        </p:tgtEl>
                        <p:attrNameLst>
                          <p:attrName>ppt_x</p:attrName>
                        </p:attrNameLst>
                      </p:cBhvr>
                      <p:tavLst>
                        <p:tav tm="0">
                          <p:val>
                            <p:strVal val="#ppt_x"/>
                          </p:val>
                        </p:tav>
                        <p:tav tm="100000">
                          <p:val>
                            <p:strVal val="#ppt_x"/>
                          </p:val>
                        </p:tav>
                      </p:tavLst>
                    </p:anim>
                    <p:anim calcmode="lin" valueType="num">
                      <p:cBhvr>
                        <p:cTn dur="898" decel="100000" fill="hold"/>
                        <p:tgtEl>
                          <p:spTgt spid="8397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83971"/>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83971"/>
                        </p:tgtEl>
                        <p:attrNameLst>
                          <p:attrName>style.visibility</p:attrName>
                        </p:attrNameLst>
                      </p:cBhvr>
                      <p:to>
                        <p:strVal val="visible"/>
                      </p:to>
                    </p:set>
                    <p:animEffect transition="in" filter="fade">
                      <p:cBhvr>
                        <p:cTn dur="1000"/>
                        <p:tgtEl>
                          <p:spTgt spid="83971"/>
                        </p:tgtEl>
                      </p:cBhvr>
                    </p:animEffect>
                    <p:anim calcmode="lin" valueType="num">
                      <p:cBhvr>
                        <p:cTn dur="1000" fill="hold"/>
                        <p:tgtEl>
                          <p:spTgt spid="83971"/>
                        </p:tgtEl>
                        <p:attrNameLst>
                          <p:attrName>ppt_x</p:attrName>
                        </p:attrNameLst>
                      </p:cBhvr>
                      <p:tavLst>
                        <p:tav tm="0">
                          <p:val>
                            <p:strVal val="#ppt_x"/>
                          </p:val>
                        </p:tav>
                        <p:tav tm="100000">
                          <p:val>
                            <p:strVal val="#ppt_x"/>
                          </p:val>
                        </p:tav>
                      </p:tavLst>
                    </p:anim>
                    <p:anim calcmode="lin" valueType="num">
                      <p:cBhvr>
                        <p:cTn dur="898" decel="100000" fill="hold"/>
                        <p:tgtEl>
                          <p:spTgt spid="8397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83971"/>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83971"/>
                        </p:tgtEl>
                        <p:attrNameLst>
                          <p:attrName>style.visibility</p:attrName>
                        </p:attrNameLst>
                      </p:cBhvr>
                      <p:to>
                        <p:strVal val="visible"/>
                      </p:to>
                    </p:set>
                    <p:animEffect transition="in" filter="fade">
                      <p:cBhvr>
                        <p:cTn dur="1000"/>
                        <p:tgtEl>
                          <p:spTgt spid="83971"/>
                        </p:tgtEl>
                      </p:cBhvr>
                    </p:animEffect>
                    <p:anim calcmode="lin" valueType="num">
                      <p:cBhvr>
                        <p:cTn dur="1000" fill="hold"/>
                        <p:tgtEl>
                          <p:spTgt spid="83971"/>
                        </p:tgtEl>
                        <p:attrNameLst>
                          <p:attrName>ppt_x</p:attrName>
                        </p:attrNameLst>
                      </p:cBhvr>
                      <p:tavLst>
                        <p:tav tm="0">
                          <p:val>
                            <p:strVal val="#ppt_x"/>
                          </p:val>
                        </p:tav>
                        <p:tav tm="100000">
                          <p:val>
                            <p:strVal val="#ppt_x"/>
                          </p:val>
                        </p:tav>
                      </p:tavLst>
                    </p:anim>
                    <p:anim calcmode="lin" valueType="num">
                      <p:cBhvr>
                        <p:cTn dur="898" decel="100000" fill="hold"/>
                        <p:tgtEl>
                          <p:spTgt spid="8397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83971"/>
                        </p:tgtEl>
                        <p:attrNameLst>
                          <p:attrName>ppt_y</p:attrName>
                        </p:attrNameLst>
                      </p:cBhvr>
                      <p:tavLst>
                        <p:tav tm="0">
                          <p:val>
                            <p:strVal val="#ppt_y-.03"/>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00" name="Text Box 36"/>
          <p:cNvSpPr txBox="1">
            <a:spLocks noChangeArrowheads="1"/>
          </p:cNvSpPr>
          <p:nvPr/>
        </p:nvSpPr>
        <p:spPr bwMode="auto">
          <a:xfrm>
            <a:off x="1524000" y="5867400"/>
            <a:ext cx="6629400" cy="641350"/>
          </a:xfrm>
          <a:prstGeom prst="rect">
            <a:avLst/>
          </a:prstGeom>
          <a:solidFill>
            <a:schemeClr val="bg1"/>
          </a:solidFill>
          <a:ln w="12700" cap="sq">
            <a:noFill/>
            <a:miter lim="800000"/>
            <a:headEnd type="none" w="sm" len="sm"/>
            <a:tailEnd type="none" w="sm" len="sm"/>
          </a:ln>
        </p:spPr>
        <p:txBody>
          <a:bodyPr>
            <a:spAutoFit/>
          </a:bodyPr>
          <a:lstStyle/>
          <a:p>
            <a:pPr>
              <a:spcBef>
                <a:spcPct val="50000"/>
              </a:spcBef>
            </a:pPr>
            <a:r>
              <a:rPr lang="en-US"/>
              <a:t> Căn cứ địa: vùng an toàn cho ban lãnh đạo kháng chiến và bộ đội chủ lực của ta để duy trì cuộc kháng chiến lâu dài.</a:t>
            </a:r>
          </a:p>
        </p:txBody>
      </p:sp>
      <p:sp>
        <p:nvSpPr>
          <p:cNvPr id="139296" name="Text Box 32"/>
          <p:cNvSpPr txBox="1">
            <a:spLocks noChangeArrowheads="1"/>
          </p:cNvSpPr>
          <p:nvPr/>
        </p:nvSpPr>
        <p:spPr bwMode="auto">
          <a:xfrm>
            <a:off x="1066800" y="2286000"/>
            <a:ext cx="7239000" cy="701675"/>
          </a:xfrm>
          <a:prstGeom prst="rect">
            <a:avLst/>
          </a:prstGeom>
          <a:noFill/>
          <a:ln w="12700" cap="sq">
            <a:noFill/>
            <a:miter lim="800000"/>
            <a:headEnd type="none" w="sm" len="sm"/>
            <a:tailEnd type="none" w="sm" len="sm"/>
          </a:ln>
        </p:spPr>
        <p:txBody>
          <a:bodyPr>
            <a:spAutoFit/>
          </a:bodyPr>
          <a:lstStyle/>
          <a:p>
            <a:pPr>
              <a:spcBef>
                <a:spcPct val="50000"/>
              </a:spcBef>
            </a:pPr>
            <a:r>
              <a:rPr lang="en-US" sz="1600"/>
              <a:t>  </a:t>
            </a:r>
            <a:r>
              <a:rPr lang="en-US" sz="2000">
                <a:solidFill>
                  <a:srgbClr val="660066"/>
                </a:solidFill>
              </a:rPr>
              <a:t>Đọc thầm đoạn “ Sau khi đánh chiếm … tấn công của giặc” trang 30/ SGK và trả lời câu hỏi:</a:t>
            </a:r>
          </a:p>
        </p:txBody>
      </p:sp>
      <p:pic>
        <p:nvPicPr>
          <p:cNvPr id="4100" name="Picture 4" descr="POINSET2"/>
          <p:cNvPicPr>
            <a:picLocks noChangeAspect="1" noChangeArrowheads="1"/>
          </p:cNvPicPr>
          <p:nvPr/>
        </p:nvPicPr>
        <p:blipFill>
          <a:blip r:embed="rId2"/>
          <a:srcRect/>
          <a:stretch>
            <a:fillRect/>
          </a:stretch>
        </p:blipFill>
        <p:spPr bwMode="auto">
          <a:xfrm>
            <a:off x="0" y="0"/>
            <a:ext cx="1277938" cy="1273175"/>
          </a:xfrm>
          <a:prstGeom prst="rect">
            <a:avLst/>
          </a:prstGeom>
          <a:noFill/>
          <a:ln w="9525">
            <a:noFill/>
            <a:miter lim="800000"/>
            <a:headEnd/>
            <a:tailEnd/>
          </a:ln>
        </p:spPr>
      </p:pic>
      <p:pic>
        <p:nvPicPr>
          <p:cNvPr id="4101" name="Picture 5" descr="POINSET2"/>
          <p:cNvPicPr>
            <a:picLocks noChangeAspect="1" noChangeArrowheads="1"/>
          </p:cNvPicPr>
          <p:nvPr/>
        </p:nvPicPr>
        <p:blipFill>
          <a:blip r:embed="rId2"/>
          <a:srcRect/>
          <a:stretch>
            <a:fillRect/>
          </a:stretch>
        </p:blipFill>
        <p:spPr bwMode="auto">
          <a:xfrm rot="-5400000">
            <a:off x="-2381" y="5582444"/>
            <a:ext cx="1277937" cy="1273175"/>
          </a:xfrm>
          <a:prstGeom prst="rect">
            <a:avLst/>
          </a:prstGeom>
          <a:noFill/>
          <a:ln w="9525">
            <a:noFill/>
            <a:miter lim="800000"/>
            <a:headEnd/>
            <a:tailEnd/>
          </a:ln>
        </p:spPr>
      </p:pic>
      <p:pic>
        <p:nvPicPr>
          <p:cNvPr id="4102" name="Picture 6" descr="POINSET2"/>
          <p:cNvPicPr>
            <a:picLocks noChangeAspect="1" noChangeArrowheads="1"/>
          </p:cNvPicPr>
          <p:nvPr/>
        </p:nvPicPr>
        <p:blipFill>
          <a:blip r:embed="rId2"/>
          <a:srcRect/>
          <a:stretch>
            <a:fillRect/>
          </a:stretch>
        </p:blipFill>
        <p:spPr bwMode="auto">
          <a:xfrm rot="10800000">
            <a:off x="7864475" y="5583238"/>
            <a:ext cx="1279525" cy="1274762"/>
          </a:xfrm>
          <a:prstGeom prst="rect">
            <a:avLst/>
          </a:prstGeom>
          <a:noFill/>
          <a:ln w="9525">
            <a:noFill/>
            <a:miter lim="800000"/>
            <a:headEnd/>
            <a:tailEnd/>
          </a:ln>
        </p:spPr>
      </p:pic>
      <p:pic>
        <p:nvPicPr>
          <p:cNvPr id="4103" name="Picture 10" descr="POINSET2"/>
          <p:cNvPicPr>
            <a:picLocks noChangeAspect="1" noChangeArrowheads="1"/>
          </p:cNvPicPr>
          <p:nvPr/>
        </p:nvPicPr>
        <p:blipFill>
          <a:blip r:embed="rId2"/>
          <a:srcRect/>
          <a:stretch>
            <a:fillRect/>
          </a:stretch>
        </p:blipFill>
        <p:spPr bwMode="auto">
          <a:xfrm rot="5400000">
            <a:off x="7867650" y="3175"/>
            <a:ext cx="1279525" cy="1273175"/>
          </a:xfrm>
          <a:prstGeom prst="rect">
            <a:avLst/>
          </a:prstGeom>
          <a:noFill/>
          <a:ln w="9525">
            <a:noFill/>
            <a:miter lim="800000"/>
            <a:headEnd/>
            <a:tailEnd/>
          </a:ln>
        </p:spPr>
      </p:pic>
      <p:pic>
        <p:nvPicPr>
          <p:cNvPr id="4104" name="Picture 11" descr="POINSET2"/>
          <p:cNvPicPr>
            <a:picLocks noChangeAspect="1" noChangeArrowheads="1"/>
          </p:cNvPicPr>
          <p:nvPr/>
        </p:nvPicPr>
        <p:blipFill>
          <a:blip r:embed="rId2"/>
          <a:srcRect/>
          <a:stretch>
            <a:fillRect/>
          </a:stretch>
        </p:blipFill>
        <p:spPr bwMode="auto">
          <a:xfrm>
            <a:off x="0" y="0"/>
            <a:ext cx="1277938" cy="1273175"/>
          </a:xfrm>
          <a:prstGeom prst="rect">
            <a:avLst/>
          </a:prstGeom>
          <a:noFill/>
          <a:ln w="9525">
            <a:noFill/>
            <a:miter lim="800000"/>
            <a:headEnd/>
            <a:tailEnd/>
          </a:ln>
        </p:spPr>
      </p:pic>
      <p:sp>
        <p:nvSpPr>
          <p:cNvPr id="139276" name="AutoShape 12"/>
          <p:cNvSpPr>
            <a:spLocks noChangeArrowheads="1"/>
          </p:cNvSpPr>
          <p:nvPr/>
        </p:nvSpPr>
        <p:spPr bwMode="auto">
          <a:xfrm>
            <a:off x="1676400" y="3124200"/>
            <a:ext cx="5486400" cy="1524000"/>
          </a:xfrm>
          <a:prstGeom prst="wedgeEllipseCallout">
            <a:avLst>
              <a:gd name="adj1" fmla="val -16898"/>
              <a:gd name="adj2" fmla="val 22500"/>
            </a:avLst>
          </a:prstGeom>
          <a:solidFill>
            <a:srgbClr val="F4DAAA"/>
          </a:solidFill>
          <a:ln w="12700" cap="sq">
            <a:solidFill>
              <a:schemeClr val="tx1"/>
            </a:solidFill>
            <a:miter lim="800000"/>
            <a:headEnd type="none" w="sm" len="sm"/>
            <a:tailEnd type="none" w="sm" len="sm"/>
          </a:ln>
        </p:spPr>
        <p:txBody>
          <a:bodyPr/>
          <a:lstStyle/>
          <a:p>
            <a:pPr algn="ctr"/>
            <a:r>
              <a:rPr lang="en-US" sz="2400">
                <a:solidFill>
                  <a:srgbClr val="0000FF"/>
                </a:solidFill>
              </a:rPr>
              <a:t>Sau khi </a:t>
            </a:r>
            <a:r>
              <a:rPr lang="vi-VN" sz="2400">
                <a:solidFill>
                  <a:srgbClr val="0000FF"/>
                </a:solidFill>
              </a:rPr>
              <a:t>đ</a:t>
            </a:r>
            <a:r>
              <a:rPr lang="en-US" sz="2400">
                <a:solidFill>
                  <a:srgbClr val="0000FF"/>
                </a:solidFill>
              </a:rPr>
              <a:t>ánh chiếm </a:t>
            </a:r>
            <a:r>
              <a:rPr lang="vi-VN" sz="2400">
                <a:solidFill>
                  <a:srgbClr val="0000FF"/>
                </a:solidFill>
              </a:rPr>
              <a:t>đư</a:t>
            </a:r>
            <a:r>
              <a:rPr lang="en-US" sz="2400">
                <a:solidFill>
                  <a:srgbClr val="0000FF"/>
                </a:solidFill>
              </a:rPr>
              <a:t>ợc các thành phố lớn, thực dân Pháp có âm m</a:t>
            </a:r>
            <a:r>
              <a:rPr lang="vi-VN" sz="2400">
                <a:solidFill>
                  <a:srgbClr val="0000FF"/>
                </a:solidFill>
              </a:rPr>
              <a:t>ư</a:t>
            </a:r>
            <a:r>
              <a:rPr lang="en-US" sz="2400">
                <a:solidFill>
                  <a:srgbClr val="0000FF"/>
                </a:solidFill>
              </a:rPr>
              <a:t>u gi</a:t>
            </a:r>
            <a:r>
              <a:rPr lang="en-US" sz="2400" b="1">
                <a:solidFill>
                  <a:srgbClr val="0000FF"/>
                </a:solidFill>
              </a:rPr>
              <a:t>̀</a:t>
            </a:r>
            <a:r>
              <a:rPr lang="en-US" sz="2400">
                <a:solidFill>
                  <a:srgbClr val="0000FF"/>
                </a:solidFill>
              </a:rPr>
              <a:t> ?</a:t>
            </a:r>
          </a:p>
        </p:txBody>
      </p:sp>
      <p:sp>
        <p:nvSpPr>
          <p:cNvPr id="139277" name="AutoShape 13"/>
          <p:cNvSpPr>
            <a:spLocks noChangeArrowheads="1"/>
          </p:cNvSpPr>
          <p:nvPr/>
        </p:nvSpPr>
        <p:spPr bwMode="auto">
          <a:xfrm>
            <a:off x="838200" y="3124200"/>
            <a:ext cx="6858000" cy="2743200"/>
          </a:xfrm>
          <a:prstGeom prst="cloudCallout">
            <a:avLst>
              <a:gd name="adj1" fmla="val -24769"/>
              <a:gd name="adj2" fmla="val 14815"/>
            </a:avLst>
          </a:prstGeom>
          <a:solidFill>
            <a:srgbClr val="99FF33"/>
          </a:solidFill>
          <a:ln w="12700" cap="sq">
            <a:solidFill>
              <a:schemeClr val="tx1"/>
            </a:solidFill>
            <a:round/>
            <a:headEnd type="none" w="sm" len="sm"/>
            <a:tailEnd type="none" w="sm" len="sm"/>
          </a:ln>
        </p:spPr>
        <p:txBody>
          <a:bodyPr/>
          <a:lstStyle/>
          <a:p>
            <a:pPr algn="ctr"/>
            <a:r>
              <a:rPr lang="en-US" sz="2800">
                <a:solidFill>
                  <a:srgbClr val="FF0000"/>
                </a:solidFill>
              </a:rPr>
              <a:t>  </a:t>
            </a:r>
            <a:r>
              <a:rPr lang="en-US" sz="2400">
                <a:solidFill>
                  <a:srgbClr val="FF0000"/>
                </a:solidFill>
              </a:rPr>
              <a:t>Sau khi </a:t>
            </a:r>
            <a:r>
              <a:rPr lang="vi-VN" sz="2400">
                <a:solidFill>
                  <a:srgbClr val="FF0000"/>
                </a:solidFill>
              </a:rPr>
              <a:t>đ</a:t>
            </a:r>
            <a:r>
              <a:rPr lang="en-US" sz="2400">
                <a:solidFill>
                  <a:srgbClr val="FF0000"/>
                </a:solidFill>
              </a:rPr>
              <a:t>ánh chiếm </a:t>
            </a:r>
            <a:r>
              <a:rPr lang="vi-VN" sz="2400">
                <a:solidFill>
                  <a:srgbClr val="FF0000"/>
                </a:solidFill>
              </a:rPr>
              <a:t>đư</a:t>
            </a:r>
            <a:r>
              <a:rPr lang="en-US" sz="2400">
                <a:solidFill>
                  <a:srgbClr val="FF0000"/>
                </a:solidFill>
              </a:rPr>
              <a:t>ợc các </a:t>
            </a:r>
          </a:p>
          <a:p>
            <a:pPr algn="ctr"/>
            <a:r>
              <a:rPr lang="en-US" sz="2400">
                <a:solidFill>
                  <a:srgbClr val="FF0000"/>
                </a:solidFill>
              </a:rPr>
              <a:t>thành phố lớn, thực dân Pháp</a:t>
            </a:r>
          </a:p>
          <a:p>
            <a:pPr algn="ctr"/>
            <a:r>
              <a:rPr lang="en-US" sz="2400">
                <a:solidFill>
                  <a:srgbClr val="FF0000"/>
                </a:solidFill>
              </a:rPr>
              <a:t> âm m</a:t>
            </a:r>
            <a:r>
              <a:rPr lang="vi-VN" sz="2400">
                <a:solidFill>
                  <a:srgbClr val="FF0000"/>
                </a:solidFill>
              </a:rPr>
              <a:t>ư</a:t>
            </a:r>
            <a:r>
              <a:rPr lang="en-US" sz="2400">
                <a:solidFill>
                  <a:srgbClr val="FF0000"/>
                </a:solidFill>
              </a:rPr>
              <a:t>u mở cuộc tấn công với </a:t>
            </a:r>
          </a:p>
          <a:p>
            <a:pPr algn="ctr"/>
            <a:r>
              <a:rPr lang="en-US" sz="2400">
                <a:solidFill>
                  <a:srgbClr val="FF0000"/>
                </a:solidFill>
              </a:rPr>
              <a:t>quy mô lớn lên </a:t>
            </a:r>
          </a:p>
          <a:p>
            <a:pPr algn="ctr"/>
            <a:r>
              <a:rPr lang="en-US" sz="2400">
                <a:solidFill>
                  <a:srgbClr val="FF0000"/>
                </a:solidFill>
              </a:rPr>
              <a:t>C</a:t>
            </a:r>
            <a:r>
              <a:rPr lang="en-US" sz="2400">
                <a:solidFill>
                  <a:srgbClr val="CC0000"/>
                </a:solidFill>
                <a:latin typeface="Times New Roman" pitchFamily="18" charset="0"/>
              </a:rPr>
              <a:t>ă</a:t>
            </a:r>
            <a:r>
              <a:rPr lang="en-US" sz="2400">
                <a:solidFill>
                  <a:srgbClr val="FF0000"/>
                </a:solidFill>
              </a:rPr>
              <a:t>n cứ </a:t>
            </a:r>
            <a:r>
              <a:rPr lang="vi-VN" sz="2400">
                <a:solidFill>
                  <a:srgbClr val="FF0000"/>
                </a:solidFill>
              </a:rPr>
              <a:t>đ</a:t>
            </a:r>
            <a:r>
              <a:rPr lang="en-US" sz="2400">
                <a:solidFill>
                  <a:srgbClr val="FF0000"/>
                </a:solidFill>
              </a:rPr>
              <a:t>ịa Việt Bắc.</a:t>
            </a:r>
          </a:p>
        </p:txBody>
      </p:sp>
      <p:sp>
        <p:nvSpPr>
          <p:cNvPr id="139280" name="Line 16"/>
          <p:cNvSpPr>
            <a:spLocks noChangeShapeType="1"/>
          </p:cNvSpPr>
          <p:nvPr/>
        </p:nvSpPr>
        <p:spPr bwMode="auto">
          <a:xfrm>
            <a:off x="2819400" y="5486400"/>
            <a:ext cx="1143000" cy="0"/>
          </a:xfrm>
          <a:prstGeom prst="line">
            <a:avLst/>
          </a:prstGeom>
          <a:noFill/>
          <a:ln w="38100" cap="sq" cmpd="dbl">
            <a:solidFill>
              <a:srgbClr val="CC3300"/>
            </a:solidFill>
            <a:round/>
            <a:headEnd type="none" w="sm" len="sm"/>
            <a:tailEnd type="none" w="sm" len="sm"/>
          </a:ln>
        </p:spPr>
        <p:txBody>
          <a:bodyPr/>
          <a:lstStyle/>
          <a:p>
            <a:endParaRPr lang="en-US"/>
          </a:p>
        </p:txBody>
      </p:sp>
      <p:sp>
        <p:nvSpPr>
          <p:cNvPr id="4108" name="Rectangle 19"/>
          <p:cNvSpPr>
            <a:spLocks noGrp="1" noChangeArrowheads="1"/>
          </p:cNvSpPr>
          <p:nvPr>
            <p:ph type="ctrTitle"/>
          </p:nvPr>
        </p:nvSpPr>
        <p:spPr>
          <a:xfrm>
            <a:off x="2133600" y="609600"/>
            <a:ext cx="4953000" cy="304800"/>
          </a:xfrm>
        </p:spPr>
        <p:txBody>
          <a:bodyPr/>
          <a:lstStyle/>
          <a:p>
            <a:pPr eaLnBrk="1" hangingPunct="1"/>
            <a:r>
              <a:rPr lang="en-US" sz="3200" u="sng" smtClean="0">
                <a:solidFill>
                  <a:srgbClr val="FF0000"/>
                </a:solidFill>
              </a:rPr>
              <a:t>Lịch sử</a:t>
            </a:r>
          </a:p>
        </p:txBody>
      </p:sp>
      <p:sp>
        <p:nvSpPr>
          <p:cNvPr id="139285" name="Text Box 21"/>
          <p:cNvSpPr txBox="1">
            <a:spLocks noChangeArrowheads="1"/>
          </p:cNvSpPr>
          <p:nvPr/>
        </p:nvSpPr>
        <p:spPr bwMode="auto">
          <a:xfrm>
            <a:off x="1143000" y="990600"/>
            <a:ext cx="7162800" cy="1323975"/>
          </a:xfrm>
          <a:prstGeom prst="rect">
            <a:avLst/>
          </a:prstGeom>
          <a:noFill/>
          <a:ln w="12700" cap="sq">
            <a:noFill/>
            <a:miter lim="800000"/>
            <a:headEnd type="none" w="sm" len="sm"/>
            <a:tailEnd type="none" w="sm" len="sm"/>
          </a:ln>
        </p:spPr>
        <p:txBody>
          <a:bodyPr>
            <a:spAutoFit/>
          </a:bodyPr>
          <a:lstStyle/>
          <a:p>
            <a:pPr algn="ctr">
              <a:spcBef>
                <a:spcPct val="50000"/>
              </a:spcBef>
            </a:pPr>
            <a:r>
              <a:rPr lang="en-US" sz="4000" b="1">
                <a:solidFill>
                  <a:srgbClr val="D60093"/>
                </a:solidFill>
              </a:rPr>
              <a:t>Thu - </a:t>
            </a:r>
            <a:r>
              <a:rPr lang="vi-VN" sz="4000" b="1">
                <a:solidFill>
                  <a:srgbClr val="D60093"/>
                </a:solidFill>
              </a:rPr>
              <a:t>đ</a:t>
            </a:r>
            <a:r>
              <a:rPr lang="en-US" sz="4000" b="1">
                <a:solidFill>
                  <a:srgbClr val="D60093"/>
                </a:solidFill>
              </a:rPr>
              <a:t>ông 1947, Việt Bắc </a:t>
            </a:r>
            <a:r>
              <a:rPr lang="en-US" sz="4000" b="1">
                <a:solidFill>
                  <a:srgbClr val="D60093"/>
                </a:solidFill>
                <a:latin typeface="Times New Roman" pitchFamily="18" charset="0"/>
              </a:rPr>
              <a:t>“</a:t>
            </a:r>
            <a:r>
              <a:rPr lang="en-US" sz="4000" b="1">
                <a:solidFill>
                  <a:srgbClr val="D60093"/>
                </a:solidFill>
              </a:rPr>
              <a:t>mồ chôn giặc Pháp</a:t>
            </a:r>
            <a:r>
              <a:rPr lang="en-US" sz="4000" b="1">
                <a:solidFill>
                  <a:srgbClr val="D60093"/>
                </a:solidFill>
                <a:latin typeface="Times New Roman" pitchFamily="18" charset="0"/>
              </a:rPr>
              <a:t>”</a:t>
            </a:r>
            <a:endParaRPr lang="en-US" sz="4000" b="1">
              <a:solidFill>
                <a:srgbClr val="D60093"/>
              </a:solidFill>
              <a:latin typeface=".VnCommercial Script" pitchFamily="34" charset="0"/>
            </a:endParaRPr>
          </a:p>
        </p:txBody>
      </p:sp>
      <p:pic>
        <p:nvPicPr>
          <p:cNvPr id="139289" name="Picture 25" descr="bg 50"/>
          <p:cNvPicPr>
            <a:picLocks noChangeAspect="1" noChangeArrowheads="1"/>
          </p:cNvPicPr>
          <p:nvPr/>
        </p:nvPicPr>
        <p:blipFill>
          <a:blip r:embed="rId3">
            <a:lum contrast="24000"/>
          </a:blip>
          <a:srcRect/>
          <a:stretch>
            <a:fillRect/>
          </a:stretch>
        </p:blipFill>
        <p:spPr bwMode="auto">
          <a:xfrm>
            <a:off x="609600" y="1066800"/>
            <a:ext cx="8534400" cy="5486400"/>
          </a:xfrm>
          <a:prstGeom prst="rect">
            <a:avLst/>
          </a:prstGeom>
          <a:noFill/>
          <a:ln w="9525">
            <a:noFill/>
            <a:miter lim="800000"/>
            <a:headEnd/>
            <a:tailEnd/>
          </a:ln>
        </p:spPr>
      </p:pic>
      <p:sp>
        <p:nvSpPr>
          <p:cNvPr id="139290" name="Text Box 26"/>
          <p:cNvSpPr txBox="1">
            <a:spLocks noChangeArrowheads="1"/>
          </p:cNvSpPr>
          <p:nvPr/>
        </p:nvSpPr>
        <p:spPr bwMode="auto">
          <a:xfrm>
            <a:off x="1066800" y="1905000"/>
            <a:ext cx="6629400" cy="396875"/>
          </a:xfrm>
          <a:prstGeom prst="rect">
            <a:avLst/>
          </a:prstGeom>
          <a:noFill/>
          <a:ln w="12700" cap="sq">
            <a:noFill/>
            <a:miter lim="800000"/>
            <a:headEnd type="none" w="sm" len="sm"/>
            <a:tailEnd type="none" w="sm" len="sm"/>
          </a:ln>
        </p:spPr>
        <p:txBody>
          <a:bodyPr>
            <a:spAutoFit/>
          </a:bodyPr>
          <a:lstStyle/>
          <a:p>
            <a:pPr eaLnBrk="1" hangingPunct="1"/>
            <a:r>
              <a:rPr lang="en-US" sz="2000" b="1">
                <a:solidFill>
                  <a:schemeClr val="accent2"/>
                </a:solidFill>
              </a:rPr>
              <a:t>1. Lí do địch mở cuộc tấn công quy mô lên Việt Bắc.</a:t>
            </a:r>
          </a:p>
        </p:txBody>
      </p:sp>
      <p:pic>
        <p:nvPicPr>
          <p:cNvPr id="139292" name="Picture 28" descr="tn"/>
          <p:cNvPicPr>
            <a:picLocks noChangeAspect="1" noChangeArrowheads="1"/>
          </p:cNvPicPr>
          <p:nvPr/>
        </p:nvPicPr>
        <p:blipFill>
          <a:blip r:embed="rId4"/>
          <a:srcRect/>
          <a:stretch>
            <a:fillRect/>
          </a:stretch>
        </p:blipFill>
        <p:spPr bwMode="auto">
          <a:xfrm>
            <a:off x="990600" y="1676400"/>
            <a:ext cx="7315200" cy="4648200"/>
          </a:xfrm>
          <a:prstGeom prst="rect">
            <a:avLst/>
          </a:prstGeom>
          <a:noFill/>
          <a:ln w="9525">
            <a:noFill/>
            <a:miter lim="800000"/>
            <a:headEnd/>
            <a:tailEnd/>
          </a:ln>
        </p:spPr>
      </p:pic>
      <p:sp>
        <p:nvSpPr>
          <p:cNvPr id="139293" name="Text Box 29"/>
          <p:cNvSpPr txBox="1">
            <a:spLocks noChangeArrowheads="1"/>
          </p:cNvSpPr>
          <p:nvPr/>
        </p:nvSpPr>
        <p:spPr bwMode="auto">
          <a:xfrm>
            <a:off x="2667000" y="6461125"/>
            <a:ext cx="4495800" cy="396875"/>
          </a:xfrm>
          <a:prstGeom prst="rect">
            <a:avLst/>
          </a:prstGeom>
          <a:noFill/>
          <a:ln w="12700" cap="sq">
            <a:noFill/>
            <a:miter lim="800000"/>
            <a:headEnd type="none" w="sm" len="sm"/>
            <a:tailEnd type="none" w="sm" len="sm"/>
          </a:ln>
        </p:spPr>
        <p:txBody>
          <a:bodyPr>
            <a:spAutoFit/>
          </a:bodyPr>
          <a:lstStyle/>
          <a:p>
            <a:pPr algn="ctr">
              <a:spcBef>
                <a:spcPct val="50000"/>
              </a:spcBef>
            </a:pPr>
            <a:r>
              <a:rPr lang="en-US" sz="2000">
                <a:solidFill>
                  <a:srgbClr val="FF0000"/>
                </a:solidFill>
              </a:rPr>
              <a:t>Cảnh núi rừng Việt Bắc</a:t>
            </a:r>
          </a:p>
        </p:txBody>
      </p:sp>
      <p:sp>
        <p:nvSpPr>
          <p:cNvPr id="4114" name="Text Box 31"/>
          <p:cNvSpPr txBox="1">
            <a:spLocks noChangeArrowheads="1"/>
          </p:cNvSpPr>
          <p:nvPr/>
        </p:nvSpPr>
        <p:spPr bwMode="auto">
          <a:xfrm>
            <a:off x="2057400" y="2438400"/>
            <a:ext cx="609600" cy="366713"/>
          </a:xfrm>
          <a:prstGeom prst="rect">
            <a:avLst/>
          </a:prstGeom>
          <a:noFill/>
          <a:ln w="12700" cap="sq">
            <a:noFill/>
            <a:miter lim="800000"/>
            <a:headEnd type="none" w="sm" len="sm"/>
            <a:tailEnd type="none" w="sm" len="sm"/>
          </a:ln>
        </p:spPr>
        <p:txBody>
          <a:bodyPr>
            <a:spAutoFit/>
          </a:bodyPr>
          <a:lstStyle/>
          <a:p>
            <a:pPr>
              <a:spcBef>
                <a:spcPct val="50000"/>
              </a:spcBef>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39289"/>
                                        </p:tgtEl>
                                        <p:attrNameLst>
                                          <p:attrName>style.visibility</p:attrName>
                                        </p:attrNameLst>
                                      </p:cBhvr>
                                      <p:to>
                                        <p:strVal val="visible"/>
                                      </p:to>
                                    </p:set>
                                    <p:anim calcmode="lin" valueType="num">
                                      <p:cBhvr>
                                        <p:cTn id="7" dur="1000" fill="hold"/>
                                        <p:tgtEl>
                                          <p:spTgt spid="139289"/>
                                        </p:tgtEl>
                                        <p:attrNameLst>
                                          <p:attrName>ppt_x</p:attrName>
                                        </p:attrNameLst>
                                      </p:cBhvr>
                                      <p:tavLst>
                                        <p:tav tm="0">
                                          <p:val>
                                            <p:strVal val="#ppt_x-.2"/>
                                          </p:val>
                                        </p:tav>
                                        <p:tav tm="100000">
                                          <p:val>
                                            <p:strVal val="#ppt_x"/>
                                          </p:val>
                                        </p:tav>
                                      </p:tavLst>
                                    </p:anim>
                                    <p:anim calcmode="lin" valueType="num">
                                      <p:cBhvr>
                                        <p:cTn id="8" dur="1000" fill="hold"/>
                                        <p:tgtEl>
                                          <p:spTgt spid="13928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928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xit" presetSubtype="0" fill="hold" nodeType="clickEffect">
                                  <p:stCondLst>
                                    <p:cond delay="0"/>
                                  </p:stCondLst>
                                  <p:childTnLst>
                                    <p:animEffect transition="out" filter="wedge">
                                      <p:cBhvr>
                                        <p:cTn id="13" dur="1000"/>
                                        <p:tgtEl>
                                          <p:spTgt spid="139289"/>
                                        </p:tgtEl>
                                      </p:cBhvr>
                                    </p:animEffect>
                                    <p:set>
                                      <p:cBhvr>
                                        <p:cTn id="14" dur="1" fill="hold">
                                          <p:stCondLst>
                                            <p:cond delay="999"/>
                                          </p:stCondLst>
                                        </p:cTn>
                                        <p:tgtEl>
                                          <p:spTgt spid="139289"/>
                                        </p:tgtEl>
                                        <p:attrNameLst>
                                          <p:attrName>style.visibility</p:attrName>
                                        </p:attrNameLst>
                                      </p:cBhvr>
                                      <p:to>
                                        <p:strVal val="hidden"/>
                                      </p:to>
                                    </p:set>
                                  </p:childTnLst>
                                </p:cTn>
                              </p:par>
                            </p:childTnLst>
                          </p:cTn>
                        </p:par>
                        <p:par>
                          <p:cTn id="15" fill="hold" nodeType="afterGroup">
                            <p:stCondLst>
                              <p:cond delay="1000"/>
                            </p:stCondLst>
                            <p:childTnLst>
                              <p:par>
                                <p:cTn id="16" presetID="50" presetClass="entr" presetSubtype="0" decel="100000" fill="hold" grpId="0" nodeType="afterEffect">
                                  <p:stCondLst>
                                    <p:cond delay="0"/>
                                  </p:stCondLst>
                                  <p:childTnLst>
                                    <p:set>
                                      <p:cBhvr>
                                        <p:cTn id="17" dur="1" fill="hold">
                                          <p:stCondLst>
                                            <p:cond delay="0"/>
                                          </p:stCondLst>
                                        </p:cTn>
                                        <p:tgtEl>
                                          <p:spTgt spid="139285"/>
                                        </p:tgtEl>
                                        <p:attrNameLst>
                                          <p:attrName>style.visibility</p:attrName>
                                        </p:attrNameLst>
                                      </p:cBhvr>
                                      <p:to>
                                        <p:strVal val="visible"/>
                                      </p:to>
                                    </p:set>
                                    <p:anim calcmode="lin" valueType="num">
                                      <p:cBhvr>
                                        <p:cTn id="18" dur="1000" fill="hold"/>
                                        <p:tgtEl>
                                          <p:spTgt spid="139285"/>
                                        </p:tgtEl>
                                        <p:attrNameLst>
                                          <p:attrName>ppt_w</p:attrName>
                                        </p:attrNameLst>
                                      </p:cBhvr>
                                      <p:tavLst>
                                        <p:tav tm="0">
                                          <p:val>
                                            <p:strVal val="#ppt_w+.3"/>
                                          </p:val>
                                        </p:tav>
                                        <p:tav tm="100000">
                                          <p:val>
                                            <p:strVal val="#ppt_w"/>
                                          </p:val>
                                        </p:tav>
                                      </p:tavLst>
                                    </p:anim>
                                    <p:anim calcmode="lin" valueType="num">
                                      <p:cBhvr>
                                        <p:cTn id="19" dur="1000" fill="hold"/>
                                        <p:tgtEl>
                                          <p:spTgt spid="139285"/>
                                        </p:tgtEl>
                                        <p:attrNameLst>
                                          <p:attrName>ppt_h</p:attrName>
                                        </p:attrNameLst>
                                      </p:cBhvr>
                                      <p:tavLst>
                                        <p:tav tm="0">
                                          <p:val>
                                            <p:strVal val="#ppt_h"/>
                                          </p:val>
                                        </p:tav>
                                        <p:tav tm="100000">
                                          <p:val>
                                            <p:strVal val="#ppt_h"/>
                                          </p:val>
                                        </p:tav>
                                      </p:tavLst>
                                    </p:anim>
                                    <p:animEffect transition="in" filter="fade">
                                      <p:cBhvr>
                                        <p:cTn id="20" dur="1000"/>
                                        <p:tgtEl>
                                          <p:spTgt spid="13928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39290"/>
                                        </p:tgtEl>
                                        <p:attrNameLst>
                                          <p:attrName>style.visibility</p:attrName>
                                        </p:attrNameLst>
                                      </p:cBhvr>
                                      <p:to>
                                        <p:strVal val="visible"/>
                                      </p:to>
                                    </p:set>
                                    <p:anim calcmode="lin" valueType="num">
                                      <p:cBhvr>
                                        <p:cTn id="25" dur="1000" fill="hold"/>
                                        <p:tgtEl>
                                          <p:spTgt spid="139290"/>
                                        </p:tgtEl>
                                        <p:attrNameLst>
                                          <p:attrName>ppt_w</p:attrName>
                                        </p:attrNameLst>
                                      </p:cBhvr>
                                      <p:tavLst>
                                        <p:tav tm="0">
                                          <p:val>
                                            <p:fltVal val="0"/>
                                          </p:val>
                                        </p:tav>
                                        <p:tav tm="100000">
                                          <p:val>
                                            <p:strVal val="#ppt_w"/>
                                          </p:val>
                                        </p:tav>
                                      </p:tavLst>
                                    </p:anim>
                                    <p:anim calcmode="lin" valueType="num">
                                      <p:cBhvr>
                                        <p:cTn id="26" dur="1000" fill="hold"/>
                                        <p:tgtEl>
                                          <p:spTgt spid="139290"/>
                                        </p:tgtEl>
                                        <p:attrNameLst>
                                          <p:attrName>ppt_h</p:attrName>
                                        </p:attrNameLst>
                                      </p:cBhvr>
                                      <p:tavLst>
                                        <p:tav tm="0">
                                          <p:val>
                                            <p:fltVal val="0"/>
                                          </p:val>
                                        </p:tav>
                                        <p:tav tm="100000">
                                          <p:val>
                                            <p:strVal val="#ppt_h"/>
                                          </p:val>
                                        </p:tav>
                                      </p:tavLst>
                                    </p:anim>
                                    <p:anim calcmode="lin" valueType="num">
                                      <p:cBhvr>
                                        <p:cTn id="27" dur="1000" fill="hold"/>
                                        <p:tgtEl>
                                          <p:spTgt spid="139290"/>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392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1" nodeType="clickEffect">
                                  <p:stCondLst>
                                    <p:cond delay="0"/>
                                  </p:stCondLst>
                                  <p:iterate type="lt">
                                    <p:tmPct val="0"/>
                                  </p:iterate>
                                  <p:childTnLst>
                                    <p:set>
                                      <p:cBhvr>
                                        <p:cTn id="32" dur="1" fill="hold">
                                          <p:stCondLst>
                                            <p:cond delay="0"/>
                                          </p:stCondLst>
                                        </p:cTn>
                                        <p:tgtEl>
                                          <p:spTgt spid="139296"/>
                                        </p:tgtEl>
                                        <p:attrNameLst>
                                          <p:attrName>style.visibility</p:attrName>
                                        </p:attrNameLst>
                                      </p:cBhvr>
                                      <p:to>
                                        <p:strVal val="visible"/>
                                      </p:to>
                                    </p:set>
                                    <p:animEffect transition="in" filter="fade">
                                      <p:cBhvr>
                                        <p:cTn id="33" dur="2000"/>
                                        <p:tgtEl>
                                          <p:spTgt spid="13929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139276"/>
                                        </p:tgtEl>
                                        <p:attrNameLst>
                                          <p:attrName>style.visibility</p:attrName>
                                        </p:attrNameLst>
                                      </p:cBhvr>
                                      <p:to>
                                        <p:strVal val="visible"/>
                                      </p:to>
                                    </p:set>
                                    <p:anim calcmode="lin" valueType="num">
                                      <p:cBhvr>
                                        <p:cTn id="38" dur="1000" fill="hold"/>
                                        <p:tgtEl>
                                          <p:spTgt spid="139276"/>
                                        </p:tgtEl>
                                        <p:attrNameLst>
                                          <p:attrName>ppt_w</p:attrName>
                                        </p:attrNameLst>
                                      </p:cBhvr>
                                      <p:tavLst>
                                        <p:tav tm="0">
                                          <p:val>
                                            <p:strVal val="#ppt_w*0.70"/>
                                          </p:val>
                                        </p:tav>
                                        <p:tav tm="100000">
                                          <p:val>
                                            <p:strVal val="#ppt_w"/>
                                          </p:val>
                                        </p:tav>
                                      </p:tavLst>
                                    </p:anim>
                                    <p:anim calcmode="lin" valueType="num">
                                      <p:cBhvr>
                                        <p:cTn id="39" dur="1000" fill="hold"/>
                                        <p:tgtEl>
                                          <p:spTgt spid="139276"/>
                                        </p:tgtEl>
                                        <p:attrNameLst>
                                          <p:attrName>ppt_h</p:attrName>
                                        </p:attrNameLst>
                                      </p:cBhvr>
                                      <p:tavLst>
                                        <p:tav tm="0">
                                          <p:val>
                                            <p:strVal val="#ppt_h"/>
                                          </p:val>
                                        </p:tav>
                                        <p:tav tm="100000">
                                          <p:val>
                                            <p:strVal val="#ppt_h"/>
                                          </p:val>
                                        </p:tav>
                                      </p:tavLst>
                                    </p:anim>
                                    <p:animEffect transition="in" filter="fade">
                                      <p:cBhvr>
                                        <p:cTn id="40" dur="1000"/>
                                        <p:tgtEl>
                                          <p:spTgt spid="13927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4" presetClass="exit" presetSubtype="10" fill="hold" grpId="1" nodeType="clickEffect">
                                  <p:stCondLst>
                                    <p:cond delay="0"/>
                                  </p:stCondLst>
                                  <p:childTnLst>
                                    <p:animEffect transition="out" filter="randombar(horizontal)">
                                      <p:cBhvr>
                                        <p:cTn id="44" dur="500"/>
                                        <p:tgtEl>
                                          <p:spTgt spid="139276"/>
                                        </p:tgtEl>
                                      </p:cBhvr>
                                    </p:animEffect>
                                    <p:set>
                                      <p:cBhvr>
                                        <p:cTn id="45" dur="1" fill="hold">
                                          <p:stCondLst>
                                            <p:cond delay="499"/>
                                          </p:stCondLst>
                                        </p:cTn>
                                        <p:tgtEl>
                                          <p:spTgt spid="139276"/>
                                        </p:tgtEl>
                                        <p:attrNameLst>
                                          <p:attrName>style.visibility</p:attrName>
                                        </p:attrNameLst>
                                      </p:cBhvr>
                                      <p:to>
                                        <p:strVal val="hidden"/>
                                      </p:to>
                                    </p:set>
                                  </p:childTnLst>
                                </p:cTn>
                              </p:par>
                            </p:childTnLst>
                          </p:cTn>
                        </p:par>
                        <p:par>
                          <p:cTn id="46" fill="hold" nodeType="afterGroup">
                            <p:stCondLst>
                              <p:cond delay="500"/>
                            </p:stCondLst>
                            <p:childTnLst>
                              <p:par>
                                <p:cTn id="47" presetID="6" presetClass="entr" presetSubtype="16" fill="hold" grpId="0" nodeType="afterEffect">
                                  <p:stCondLst>
                                    <p:cond delay="0"/>
                                  </p:stCondLst>
                                  <p:childTnLst>
                                    <p:set>
                                      <p:cBhvr>
                                        <p:cTn id="48" dur="1" fill="hold">
                                          <p:stCondLst>
                                            <p:cond delay="0"/>
                                          </p:stCondLst>
                                        </p:cTn>
                                        <p:tgtEl>
                                          <p:spTgt spid="139277"/>
                                        </p:tgtEl>
                                        <p:attrNameLst>
                                          <p:attrName>style.visibility</p:attrName>
                                        </p:attrNameLst>
                                      </p:cBhvr>
                                      <p:to>
                                        <p:strVal val="visible"/>
                                      </p:to>
                                    </p:set>
                                    <p:animEffect transition="in" filter="circle(in)">
                                      <p:cBhvr>
                                        <p:cTn id="49" dur="2000"/>
                                        <p:tgtEl>
                                          <p:spTgt spid="13927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5" presetClass="entr" presetSubtype="0" fill="hold" grpId="0" nodeType="clickEffect">
                                  <p:stCondLst>
                                    <p:cond delay="0"/>
                                  </p:stCondLst>
                                  <p:childTnLst>
                                    <p:set>
                                      <p:cBhvr>
                                        <p:cTn id="53" dur="1" fill="hold">
                                          <p:stCondLst>
                                            <p:cond delay="0"/>
                                          </p:stCondLst>
                                        </p:cTn>
                                        <p:tgtEl>
                                          <p:spTgt spid="139280"/>
                                        </p:tgtEl>
                                        <p:attrNameLst>
                                          <p:attrName>style.visibility</p:attrName>
                                        </p:attrNameLst>
                                      </p:cBhvr>
                                      <p:to>
                                        <p:strVal val="visible"/>
                                      </p:to>
                                    </p:set>
                                    <p:anim calcmode="lin" valueType="num">
                                      <p:cBhvr>
                                        <p:cTn id="54" dur="1000" fill="hold"/>
                                        <p:tgtEl>
                                          <p:spTgt spid="139280"/>
                                        </p:tgtEl>
                                        <p:attrNameLst>
                                          <p:attrName>ppt_w</p:attrName>
                                        </p:attrNameLst>
                                      </p:cBhvr>
                                      <p:tavLst>
                                        <p:tav tm="0">
                                          <p:val>
                                            <p:fltVal val="0"/>
                                          </p:val>
                                        </p:tav>
                                        <p:tav tm="100000">
                                          <p:val>
                                            <p:strVal val="#ppt_w"/>
                                          </p:val>
                                        </p:tav>
                                      </p:tavLst>
                                    </p:anim>
                                    <p:anim calcmode="lin" valueType="num">
                                      <p:cBhvr>
                                        <p:cTn id="55" dur="1000" fill="hold"/>
                                        <p:tgtEl>
                                          <p:spTgt spid="139280"/>
                                        </p:tgtEl>
                                        <p:attrNameLst>
                                          <p:attrName>ppt_h</p:attrName>
                                        </p:attrNameLst>
                                      </p:cBhvr>
                                      <p:tavLst>
                                        <p:tav tm="0">
                                          <p:val>
                                            <p:fltVal val="0"/>
                                          </p:val>
                                        </p:tav>
                                        <p:tav tm="100000">
                                          <p:val>
                                            <p:strVal val="#ppt_h"/>
                                          </p:val>
                                        </p:tav>
                                      </p:tavLst>
                                    </p:anim>
                                    <p:anim calcmode="lin" valueType="num">
                                      <p:cBhvr>
                                        <p:cTn id="56" dur="1000" fill="hold"/>
                                        <p:tgtEl>
                                          <p:spTgt spid="139280"/>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3928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9300"/>
                                        </p:tgtEl>
                                        <p:attrNameLst>
                                          <p:attrName>style.visibility</p:attrName>
                                        </p:attrNameLst>
                                      </p:cBhvr>
                                      <p:to>
                                        <p:strVal val="visible"/>
                                      </p:to>
                                    </p:set>
                                    <p:animEffect transition="in" filter="fade">
                                      <p:cBhvr>
                                        <p:cTn id="62" dur="500"/>
                                        <p:tgtEl>
                                          <p:spTgt spid="13930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0" presetClass="exit" presetSubtype="0" fill="hold" grpId="1" nodeType="clickEffect">
                                  <p:stCondLst>
                                    <p:cond delay="0"/>
                                  </p:stCondLst>
                                  <p:childTnLst>
                                    <p:animEffect transition="out" filter="wedge">
                                      <p:cBhvr>
                                        <p:cTn id="66" dur="500"/>
                                        <p:tgtEl>
                                          <p:spTgt spid="139300"/>
                                        </p:tgtEl>
                                      </p:cBhvr>
                                    </p:animEffect>
                                    <p:set>
                                      <p:cBhvr>
                                        <p:cTn id="67" dur="1" fill="hold">
                                          <p:stCondLst>
                                            <p:cond delay="499"/>
                                          </p:stCondLst>
                                        </p:cTn>
                                        <p:tgtEl>
                                          <p:spTgt spid="139300"/>
                                        </p:tgtEl>
                                        <p:attrNameLst>
                                          <p:attrName>style.visibility</p:attrName>
                                        </p:attrNameLst>
                                      </p:cBhvr>
                                      <p:to>
                                        <p:strVal val="hidden"/>
                                      </p:to>
                                    </p:set>
                                  </p:childTnLst>
                                </p:cTn>
                              </p:par>
                            </p:childTnLst>
                          </p:cTn>
                        </p:par>
                        <p:par>
                          <p:cTn id="68" fill="hold" nodeType="afterGroup">
                            <p:stCondLst>
                              <p:cond delay="500"/>
                            </p:stCondLst>
                            <p:childTnLst>
                              <p:par>
                                <p:cTn id="69" presetID="4" presetClass="exit" presetSubtype="16" fill="hold" grpId="1" nodeType="afterEffect">
                                  <p:stCondLst>
                                    <p:cond delay="0"/>
                                  </p:stCondLst>
                                  <p:childTnLst>
                                    <p:animEffect transition="out" filter="box(in)">
                                      <p:cBhvr>
                                        <p:cTn id="70" dur="500"/>
                                        <p:tgtEl>
                                          <p:spTgt spid="139280"/>
                                        </p:tgtEl>
                                      </p:cBhvr>
                                    </p:animEffect>
                                    <p:set>
                                      <p:cBhvr>
                                        <p:cTn id="71" dur="1" fill="hold">
                                          <p:stCondLst>
                                            <p:cond delay="499"/>
                                          </p:stCondLst>
                                        </p:cTn>
                                        <p:tgtEl>
                                          <p:spTgt spid="139280"/>
                                        </p:tgtEl>
                                        <p:attrNameLst>
                                          <p:attrName>style.visibility</p:attrName>
                                        </p:attrNameLst>
                                      </p:cBhvr>
                                      <p:to>
                                        <p:strVal val="hidden"/>
                                      </p:to>
                                    </p:set>
                                  </p:childTnLst>
                                </p:cTn>
                              </p:par>
                              <p:par>
                                <p:cTn id="72" presetID="2" presetClass="exit" presetSubtype="4" fill="hold" nodeType="withEffect">
                                  <p:stCondLst>
                                    <p:cond delay="0"/>
                                  </p:stCondLst>
                                  <p:childTnLst>
                                    <p:anim calcmode="lin" valueType="num">
                                      <p:cBhvr additive="base">
                                        <p:cTn id="73" dur="500"/>
                                        <p:tgtEl>
                                          <p:spTgt spid="139277"/>
                                        </p:tgtEl>
                                        <p:attrNameLst>
                                          <p:attrName>ppt_x</p:attrName>
                                        </p:attrNameLst>
                                      </p:cBhvr>
                                      <p:tavLst>
                                        <p:tav tm="0">
                                          <p:val>
                                            <p:strVal val="ppt_x"/>
                                          </p:val>
                                        </p:tav>
                                        <p:tav tm="100000">
                                          <p:val>
                                            <p:strVal val="ppt_x"/>
                                          </p:val>
                                        </p:tav>
                                      </p:tavLst>
                                    </p:anim>
                                    <p:anim calcmode="lin" valueType="num">
                                      <p:cBhvr additive="base">
                                        <p:cTn id="74" dur="500"/>
                                        <p:tgtEl>
                                          <p:spTgt spid="139277"/>
                                        </p:tgtEl>
                                        <p:attrNameLst>
                                          <p:attrName>ppt_y</p:attrName>
                                        </p:attrNameLst>
                                      </p:cBhvr>
                                      <p:tavLst>
                                        <p:tav tm="0">
                                          <p:val>
                                            <p:strVal val="ppt_y"/>
                                          </p:val>
                                        </p:tav>
                                        <p:tav tm="100000">
                                          <p:val>
                                            <p:strVal val="1+ppt_h/2"/>
                                          </p:val>
                                        </p:tav>
                                      </p:tavLst>
                                    </p:anim>
                                    <p:set>
                                      <p:cBhvr>
                                        <p:cTn id="75" dur="1" fill="hold">
                                          <p:stCondLst>
                                            <p:cond delay="499"/>
                                          </p:stCondLst>
                                        </p:cTn>
                                        <p:tgtEl>
                                          <p:spTgt spid="139277"/>
                                        </p:tgtEl>
                                        <p:attrNameLst>
                                          <p:attrName>style.visibility</p:attrName>
                                        </p:attrNameLst>
                                      </p:cBhvr>
                                      <p:to>
                                        <p:strVal val="hidden"/>
                                      </p:to>
                                    </p:set>
                                  </p:childTnLst>
                                </p:cTn>
                              </p:par>
                            </p:childTnLst>
                          </p:cTn>
                        </p:par>
                        <p:par>
                          <p:cTn id="76" fill="hold" nodeType="afterGroup">
                            <p:stCondLst>
                              <p:cond delay="1000"/>
                            </p:stCondLst>
                            <p:childTnLst>
                              <p:par>
                                <p:cTn id="77" presetID="20" presetClass="exit" presetSubtype="0" fill="hold" grpId="0" nodeType="afterEffect">
                                  <p:stCondLst>
                                    <p:cond delay="0"/>
                                  </p:stCondLst>
                                  <p:iterate type="lt">
                                    <p:tmPct val="0"/>
                                  </p:iterate>
                                  <p:childTnLst>
                                    <p:animEffect transition="out" filter="wedge">
                                      <p:cBhvr>
                                        <p:cTn id="78" dur="1000"/>
                                        <p:tgtEl>
                                          <p:spTgt spid="139296"/>
                                        </p:tgtEl>
                                      </p:cBhvr>
                                    </p:animEffect>
                                    <p:set>
                                      <p:cBhvr>
                                        <p:cTn id="79" dur="1" fill="hold">
                                          <p:stCondLst>
                                            <p:cond delay="999"/>
                                          </p:stCondLst>
                                        </p:cTn>
                                        <p:tgtEl>
                                          <p:spTgt spid="139296"/>
                                        </p:tgtEl>
                                        <p:attrNameLst>
                                          <p:attrName>style.visibility</p:attrName>
                                        </p:attrNameLst>
                                      </p:cBhvr>
                                      <p:to>
                                        <p:strVal val="hidden"/>
                                      </p:to>
                                    </p:set>
                                  </p:childTnLst>
                                </p:cTn>
                              </p:par>
                            </p:childTnLst>
                          </p:cTn>
                        </p:par>
                        <p:par>
                          <p:cTn id="80" fill="hold" nodeType="afterGroup">
                            <p:stCondLst>
                              <p:cond delay="2000"/>
                            </p:stCondLst>
                            <p:childTnLst>
                              <p:par>
                                <p:cTn id="81" presetID="29" presetClass="entr" presetSubtype="0" fill="hold" nodeType="afterEffect">
                                  <p:stCondLst>
                                    <p:cond delay="0"/>
                                  </p:stCondLst>
                                  <p:childTnLst>
                                    <p:set>
                                      <p:cBhvr>
                                        <p:cTn id="82" dur="1" fill="hold">
                                          <p:stCondLst>
                                            <p:cond delay="0"/>
                                          </p:stCondLst>
                                        </p:cTn>
                                        <p:tgtEl>
                                          <p:spTgt spid="139292"/>
                                        </p:tgtEl>
                                        <p:attrNameLst>
                                          <p:attrName>style.visibility</p:attrName>
                                        </p:attrNameLst>
                                      </p:cBhvr>
                                      <p:to>
                                        <p:strVal val="visible"/>
                                      </p:to>
                                    </p:set>
                                    <p:anim calcmode="lin" valueType="num">
                                      <p:cBhvr>
                                        <p:cTn id="83" dur="1000" fill="hold"/>
                                        <p:tgtEl>
                                          <p:spTgt spid="139292"/>
                                        </p:tgtEl>
                                        <p:attrNameLst>
                                          <p:attrName>ppt_x</p:attrName>
                                        </p:attrNameLst>
                                      </p:cBhvr>
                                      <p:tavLst>
                                        <p:tav tm="0">
                                          <p:val>
                                            <p:strVal val="#ppt_x-.2"/>
                                          </p:val>
                                        </p:tav>
                                        <p:tav tm="100000">
                                          <p:val>
                                            <p:strVal val="#ppt_x"/>
                                          </p:val>
                                        </p:tav>
                                      </p:tavLst>
                                    </p:anim>
                                    <p:anim calcmode="lin" valueType="num">
                                      <p:cBhvr>
                                        <p:cTn id="84" dur="1000" fill="hold"/>
                                        <p:tgtEl>
                                          <p:spTgt spid="139292"/>
                                        </p:tgtEl>
                                        <p:attrNameLst>
                                          <p:attrName>ppt_y</p:attrName>
                                        </p:attrNameLst>
                                      </p:cBhvr>
                                      <p:tavLst>
                                        <p:tav tm="0">
                                          <p:val>
                                            <p:strVal val="#ppt_y"/>
                                          </p:val>
                                        </p:tav>
                                        <p:tav tm="100000">
                                          <p:val>
                                            <p:strVal val="#ppt_y"/>
                                          </p:val>
                                        </p:tav>
                                      </p:tavLst>
                                    </p:anim>
                                    <p:animEffect transition="in" filter="wipe(right)" prLst="gradientSize: 0.1">
                                      <p:cBhvr>
                                        <p:cTn id="85" dur="1000"/>
                                        <p:tgtEl>
                                          <p:spTgt spid="139292"/>
                                        </p:tgtEl>
                                      </p:cBhvr>
                                    </p:animEffect>
                                  </p:childTnLst>
                                </p:cTn>
                              </p:par>
                            </p:childTnLst>
                          </p:cTn>
                        </p:par>
                        <p:par>
                          <p:cTn id="86" fill="hold" nodeType="afterGroup">
                            <p:stCondLst>
                              <p:cond delay="3000"/>
                            </p:stCondLst>
                            <p:childTnLst>
                              <p:par>
                                <p:cTn id="87" presetID="15" presetClass="entr" presetSubtype="0" fill="hold" grpId="0" nodeType="afterEffect">
                                  <p:stCondLst>
                                    <p:cond delay="0"/>
                                  </p:stCondLst>
                                  <p:childTnLst>
                                    <p:set>
                                      <p:cBhvr>
                                        <p:cTn id="88" dur="1" fill="hold">
                                          <p:stCondLst>
                                            <p:cond delay="0"/>
                                          </p:stCondLst>
                                        </p:cTn>
                                        <p:tgtEl>
                                          <p:spTgt spid="139293"/>
                                        </p:tgtEl>
                                        <p:attrNameLst>
                                          <p:attrName>style.visibility</p:attrName>
                                        </p:attrNameLst>
                                      </p:cBhvr>
                                      <p:to>
                                        <p:strVal val="visible"/>
                                      </p:to>
                                    </p:set>
                                    <p:anim calcmode="lin" valueType="num">
                                      <p:cBhvr>
                                        <p:cTn id="89" dur="1000" fill="hold"/>
                                        <p:tgtEl>
                                          <p:spTgt spid="139293"/>
                                        </p:tgtEl>
                                        <p:attrNameLst>
                                          <p:attrName>ppt_w</p:attrName>
                                        </p:attrNameLst>
                                      </p:cBhvr>
                                      <p:tavLst>
                                        <p:tav tm="0">
                                          <p:val>
                                            <p:fltVal val="0"/>
                                          </p:val>
                                        </p:tav>
                                        <p:tav tm="100000">
                                          <p:val>
                                            <p:strVal val="#ppt_w"/>
                                          </p:val>
                                        </p:tav>
                                      </p:tavLst>
                                    </p:anim>
                                    <p:anim calcmode="lin" valueType="num">
                                      <p:cBhvr>
                                        <p:cTn id="90" dur="1000" fill="hold"/>
                                        <p:tgtEl>
                                          <p:spTgt spid="139293"/>
                                        </p:tgtEl>
                                        <p:attrNameLst>
                                          <p:attrName>ppt_h</p:attrName>
                                        </p:attrNameLst>
                                      </p:cBhvr>
                                      <p:tavLst>
                                        <p:tav tm="0">
                                          <p:val>
                                            <p:fltVal val="0"/>
                                          </p:val>
                                        </p:tav>
                                        <p:tav tm="100000">
                                          <p:val>
                                            <p:strVal val="#ppt_h"/>
                                          </p:val>
                                        </p:tav>
                                      </p:tavLst>
                                    </p:anim>
                                    <p:anim calcmode="lin" valueType="num">
                                      <p:cBhvr>
                                        <p:cTn id="91" dur="1000" fill="hold"/>
                                        <p:tgtEl>
                                          <p:spTgt spid="139293"/>
                                        </p:tgtEl>
                                        <p:attrNameLst>
                                          <p:attrName>ppt_x</p:attrName>
                                        </p:attrNameLst>
                                      </p:cBhvr>
                                      <p:tavLst>
                                        <p:tav tm="0" fmla="#ppt_x+(cos(-2*pi*(1-$))*-#ppt_x-sin(-2*pi*(1-$))*(1-#ppt_y))*(1-$)">
                                          <p:val>
                                            <p:fltVal val="0"/>
                                          </p:val>
                                        </p:tav>
                                        <p:tav tm="100000">
                                          <p:val>
                                            <p:fltVal val="1"/>
                                          </p:val>
                                        </p:tav>
                                      </p:tavLst>
                                    </p:anim>
                                    <p:anim calcmode="lin" valueType="num">
                                      <p:cBhvr>
                                        <p:cTn id="92" dur="1000" fill="hold"/>
                                        <p:tgtEl>
                                          <p:spTgt spid="13929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300" grpId="0" animBg="1"/>
      <p:bldP spid="139300" grpId="1" animBg="1"/>
      <p:bldP spid="139296" grpId="0"/>
      <p:bldP spid="139296" grpId="1"/>
      <p:bldP spid="139276" grpId="0" animBg="1"/>
      <p:bldP spid="139276" grpId="1" animBg="1"/>
      <p:bldP spid="139277" grpId="0" animBg="1"/>
      <p:bldP spid="139280" grpId="0" animBg="1"/>
      <p:bldP spid="139280" grpId="1" animBg="1"/>
      <p:bldP spid="139285" grpId="0"/>
      <p:bldP spid="139290" grpId="0"/>
      <p:bldP spid="13929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0" y="1295400"/>
            <a:ext cx="4572000" cy="884238"/>
          </a:xfrm>
        </p:spPr>
        <p:txBody>
          <a:bodyPr/>
          <a:lstStyle/>
          <a:p>
            <a:pPr eaLnBrk="1" hangingPunct="1">
              <a:buFont typeface="Wingdings 3" pitchFamily="18" charset="2"/>
              <a:buNone/>
            </a:pPr>
            <a:r>
              <a:rPr lang="en-US" sz="1800" smtClean="0">
                <a:solidFill>
                  <a:srgbClr val="000000"/>
                </a:solidFill>
                <a:sym typeface="Wingdings 3" pitchFamily="18" charset="2"/>
              </a:rPr>
              <a:t>Mái đình Hồng Thái</a:t>
            </a:r>
            <a:br>
              <a:rPr lang="en-US" sz="1800" smtClean="0">
                <a:solidFill>
                  <a:srgbClr val="000000"/>
                </a:solidFill>
                <a:sym typeface="Wingdings 3" pitchFamily="18" charset="2"/>
              </a:rPr>
            </a:br>
            <a:endParaRPr lang="en-US" sz="1800" smtClean="0">
              <a:solidFill>
                <a:srgbClr val="000000"/>
              </a:solidFill>
              <a:sym typeface="Wingdings 3" pitchFamily="18" charset="2"/>
            </a:endParaRPr>
          </a:p>
        </p:txBody>
      </p:sp>
      <p:pic>
        <p:nvPicPr>
          <p:cNvPr id="140291" name="Picture 3" descr="DinhHongThai"/>
          <p:cNvPicPr>
            <a:picLocks noChangeAspect="1" noChangeArrowheads="1"/>
          </p:cNvPicPr>
          <p:nvPr/>
        </p:nvPicPr>
        <p:blipFill>
          <a:blip r:embed="rId2"/>
          <a:srcRect/>
          <a:stretch>
            <a:fillRect/>
          </a:stretch>
        </p:blipFill>
        <p:spPr bwMode="auto">
          <a:xfrm>
            <a:off x="152400" y="1752600"/>
            <a:ext cx="4419600" cy="4876800"/>
          </a:xfrm>
          <a:prstGeom prst="rect">
            <a:avLst/>
          </a:prstGeom>
          <a:noFill/>
          <a:ln w="9525">
            <a:noFill/>
            <a:miter lim="800000"/>
            <a:headEnd/>
            <a:tailEnd/>
          </a:ln>
        </p:spPr>
      </p:pic>
      <p:pic>
        <p:nvPicPr>
          <p:cNvPr id="140292" name="Picture 4" descr="img_0520"/>
          <p:cNvPicPr>
            <a:picLocks noChangeAspect="1" noChangeArrowheads="1"/>
          </p:cNvPicPr>
          <p:nvPr/>
        </p:nvPicPr>
        <p:blipFill>
          <a:blip r:embed="rId3"/>
          <a:srcRect/>
          <a:stretch>
            <a:fillRect/>
          </a:stretch>
        </p:blipFill>
        <p:spPr bwMode="auto">
          <a:xfrm>
            <a:off x="4724400" y="1752600"/>
            <a:ext cx="4267200" cy="4876800"/>
          </a:xfrm>
          <a:prstGeom prst="rect">
            <a:avLst/>
          </a:prstGeom>
          <a:noFill/>
          <a:ln w="9525">
            <a:noFill/>
            <a:miter lim="800000"/>
            <a:headEnd/>
            <a:tailEnd/>
          </a:ln>
        </p:spPr>
      </p:pic>
      <p:sp>
        <p:nvSpPr>
          <p:cNvPr id="140293" name="Text Box 5"/>
          <p:cNvSpPr txBox="1">
            <a:spLocks noChangeArrowheads="1"/>
          </p:cNvSpPr>
          <p:nvPr/>
        </p:nvSpPr>
        <p:spPr bwMode="auto">
          <a:xfrm>
            <a:off x="4724400" y="1219200"/>
            <a:ext cx="4191000" cy="523875"/>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a:solidFill>
                  <a:srgbClr val="000000"/>
                </a:solidFill>
                <a:effectLst>
                  <a:outerShdw blurRad="38100" dist="38100" dir="2700000" algn="tl">
                    <a:srgbClr val="C0C0C0"/>
                  </a:outerShdw>
                </a:effectLst>
                <a:latin typeface="Arial"/>
                <a:sym typeface="Wingdings 3" pitchFamily="18" charset="2"/>
              </a:rPr>
              <a:t>     </a:t>
            </a:r>
            <a:r>
              <a:rPr lang="en-US">
                <a:solidFill>
                  <a:srgbClr val="000000"/>
                </a:solidFill>
                <a:effectLst>
                  <a:outerShdw blurRad="38100" dist="38100" dir="2700000" algn="tl">
                    <a:srgbClr val="C0C0C0"/>
                  </a:outerShdw>
                </a:effectLst>
                <a:latin typeface="Arial"/>
                <a:sym typeface="Wingdings 3" pitchFamily="18" charset="2"/>
              </a:rPr>
              <a:t>Cây đa Tân Trào</a:t>
            </a:r>
          </a:p>
        </p:txBody>
      </p:sp>
      <p:sp>
        <p:nvSpPr>
          <p:cNvPr id="140294" name="Text Box 6"/>
          <p:cNvSpPr txBox="1">
            <a:spLocks noChangeArrowheads="1"/>
          </p:cNvSpPr>
          <p:nvPr/>
        </p:nvSpPr>
        <p:spPr bwMode="auto">
          <a:xfrm>
            <a:off x="3124200" y="1143000"/>
            <a:ext cx="2590800" cy="400050"/>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2000">
                <a:solidFill>
                  <a:srgbClr val="996600"/>
                </a:solidFill>
                <a:effectLst>
                  <a:outerShdw blurRad="38100" dist="38100" dir="2700000" algn="tl">
                    <a:srgbClr val="C0C0C0"/>
                  </a:outerShdw>
                </a:effectLst>
                <a:latin typeface="Arial"/>
                <a:sym typeface="Wingdings 3" pitchFamily="18" charset="2"/>
              </a:rPr>
              <a:t>Di tích lịch sử :</a:t>
            </a:r>
          </a:p>
        </p:txBody>
      </p:sp>
      <p:sp>
        <p:nvSpPr>
          <p:cNvPr id="13319" name="Text Box 7"/>
          <p:cNvSpPr txBox="1">
            <a:spLocks noChangeArrowheads="1"/>
          </p:cNvSpPr>
          <p:nvPr/>
        </p:nvSpPr>
        <p:spPr bwMode="auto">
          <a:xfrm>
            <a:off x="593725" y="188913"/>
            <a:ext cx="184150" cy="338137"/>
          </a:xfrm>
          <a:prstGeom prst="rect">
            <a:avLst/>
          </a:prstGeom>
          <a:noFill/>
          <a:ln w="12700" cap="sq">
            <a:noFill/>
            <a:miter lim="800000"/>
            <a:headEnd type="none" w="sm" len="sm"/>
            <a:tailEnd type="none" w="sm" len="sm"/>
          </a:ln>
        </p:spPr>
        <p:txBody>
          <a:bodyPr wrap="none">
            <a:spAutoFit/>
          </a:bodyPr>
          <a:lstStyle/>
          <a:p>
            <a:endParaRPr lang="en-US" sz="1600"/>
          </a:p>
        </p:txBody>
      </p:sp>
      <p:sp>
        <p:nvSpPr>
          <p:cNvPr id="13320" name="Text Box 9"/>
          <p:cNvSpPr txBox="1">
            <a:spLocks noChangeArrowheads="1"/>
          </p:cNvSpPr>
          <p:nvPr/>
        </p:nvSpPr>
        <p:spPr bwMode="auto">
          <a:xfrm>
            <a:off x="2362200" y="144463"/>
            <a:ext cx="4495800" cy="338137"/>
          </a:xfrm>
          <a:prstGeom prst="rect">
            <a:avLst/>
          </a:prstGeom>
          <a:noFill/>
          <a:ln w="12700" cap="sq">
            <a:noFill/>
            <a:miter lim="800000"/>
            <a:headEnd type="none" w="sm" len="sm"/>
            <a:tailEnd type="none" w="sm" len="sm"/>
          </a:ln>
        </p:spPr>
        <p:txBody>
          <a:bodyPr>
            <a:spAutoFit/>
          </a:bodyPr>
          <a:lstStyle/>
          <a:p>
            <a:pPr>
              <a:spcBef>
                <a:spcPct val="50000"/>
              </a:spcBef>
            </a:pPr>
            <a:endParaRPr lang="en-US" sz="1600"/>
          </a:p>
        </p:txBody>
      </p:sp>
      <p:sp>
        <p:nvSpPr>
          <p:cNvPr id="13321" name="Text Box 11"/>
          <p:cNvSpPr txBox="1">
            <a:spLocks noChangeArrowheads="1"/>
          </p:cNvSpPr>
          <p:nvPr/>
        </p:nvSpPr>
        <p:spPr bwMode="auto">
          <a:xfrm>
            <a:off x="3810000" y="525463"/>
            <a:ext cx="1600200" cy="338137"/>
          </a:xfrm>
          <a:prstGeom prst="rect">
            <a:avLst/>
          </a:prstGeom>
          <a:noFill/>
          <a:ln w="12700" cap="sq">
            <a:noFill/>
            <a:miter lim="800000"/>
            <a:headEnd type="none" w="sm" len="sm"/>
            <a:tailEnd type="none" w="sm" len="sm"/>
          </a:ln>
        </p:spPr>
        <p:txBody>
          <a:bodyPr>
            <a:spAutoFit/>
          </a:bodyPr>
          <a:lstStyle/>
          <a:p>
            <a:pPr>
              <a:spcBef>
                <a:spcPct val="50000"/>
              </a:spcBef>
            </a:pPr>
            <a:endParaRPr lang="en-US" sz="1600"/>
          </a:p>
        </p:txBody>
      </p:sp>
      <p:sp>
        <p:nvSpPr>
          <p:cNvPr id="13322" name="Text Box 12"/>
          <p:cNvSpPr txBox="1">
            <a:spLocks noChangeArrowheads="1"/>
          </p:cNvSpPr>
          <p:nvPr/>
        </p:nvSpPr>
        <p:spPr bwMode="auto">
          <a:xfrm>
            <a:off x="3810000" y="228600"/>
            <a:ext cx="1371600" cy="523875"/>
          </a:xfrm>
          <a:prstGeom prst="rect">
            <a:avLst/>
          </a:prstGeom>
          <a:noFill/>
          <a:ln w="12700" cap="sq">
            <a:noFill/>
            <a:miter lim="800000"/>
            <a:headEnd type="none" w="sm" len="sm"/>
            <a:tailEnd type="none" w="sm" len="sm"/>
          </a:ln>
        </p:spPr>
        <p:txBody>
          <a:bodyPr>
            <a:spAutoFit/>
          </a:bodyPr>
          <a:lstStyle/>
          <a:p>
            <a:pPr algn="ctr">
              <a:spcBef>
                <a:spcPct val="50000"/>
              </a:spcBef>
            </a:pPr>
            <a:r>
              <a:rPr lang="en-US" sz="2800" u="sng">
                <a:solidFill>
                  <a:srgbClr val="FF0000"/>
                </a:solidFill>
              </a:rPr>
              <a:t>Lịch sử</a:t>
            </a:r>
          </a:p>
        </p:txBody>
      </p:sp>
      <p:sp>
        <p:nvSpPr>
          <p:cNvPr id="13323" name="Text Box 13"/>
          <p:cNvSpPr txBox="1">
            <a:spLocks noChangeArrowheads="1"/>
          </p:cNvSpPr>
          <p:nvPr/>
        </p:nvSpPr>
        <p:spPr bwMode="auto">
          <a:xfrm>
            <a:off x="2667000" y="906463"/>
            <a:ext cx="4343400" cy="338137"/>
          </a:xfrm>
          <a:prstGeom prst="rect">
            <a:avLst/>
          </a:prstGeom>
          <a:noFill/>
          <a:ln w="12700" cap="sq">
            <a:noFill/>
            <a:miter lim="800000"/>
            <a:headEnd type="none" w="sm" len="sm"/>
            <a:tailEnd type="none" w="sm" len="sm"/>
          </a:ln>
        </p:spPr>
        <p:txBody>
          <a:bodyPr>
            <a:spAutoFit/>
          </a:bodyPr>
          <a:lstStyle/>
          <a:p>
            <a:pPr>
              <a:spcBef>
                <a:spcPct val="50000"/>
              </a:spcBef>
            </a:pPr>
            <a:endParaRPr lang="en-US" sz="1600"/>
          </a:p>
        </p:txBody>
      </p:sp>
      <p:sp>
        <p:nvSpPr>
          <p:cNvPr id="13324" name="Text Box 15"/>
          <p:cNvSpPr txBox="1">
            <a:spLocks noChangeArrowheads="1"/>
          </p:cNvSpPr>
          <p:nvPr/>
        </p:nvSpPr>
        <p:spPr bwMode="auto">
          <a:xfrm>
            <a:off x="1066800" y="609600"/>
            <a:ext cx="7239000" cy="646113"/>
          </a:xfrm>
          <a:prstGeom prst="rect">
            <a:avLst/>
          </a:prstGeom>
          <a:noFill/>
          <a:ln w="12700" cap="sq">
            <a:noFill/>
            <a:miter lim="800000"/>
            <a:headEnd type="none" w="sm" len="sm"/>
            <a:tailEnd type="none" w="sm" len="sm"/>
          </a:ln>
        </p:spPr>
        <p:txBody>
          <a:bodyPr>
            <a:spAutoFit/>
          </a:bodyPr>
          <a:lstStyle/>
          <a:p>
            <a:pPr algn="ctr" eaLnBrk="1" hangingPunct="1">
              <a:spcBef>
                <a:spcPct val="20000"/>
              </a:spcBef>
            </a:pPr>
            <a:r>
              <a:rPr lang="en-US" sz="3600" b="1">
                <a:solidFill>
                  <a:srgbClr val="D60093"/>
                </a:solidFill>
              </a:rPr>
              <a:t>Thu - </a:t>
            </a:r>
            <a:r>
              <a:rPr lang="vi-VN" sz="3600" b="1">
                <a:solidFill>
                  <a:srgbClr val="D60093"/>
                </a:solidFill>
              </a:rPr>
              <a:t>đ</a:t>
            </a:r>
            <a:r>
              <a:rPr lang="en-US" sz="3600" b="1">
                <a:solidFill>
                  <a:srgbClr val="D60093"/>
                </a:solidFill>
              </a:rPr>
              <a:t>ông 1947, Việt Bắc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blinds(horizontal)">
                                      <p:cBhvr>
                                        <p:cTn id="7" dur="500"/>
                                        <p:tgtEl>
                                          <p:spTgt spid="140290"/>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140291"/>
                                        </p:tgtEl>
                                        <p:attrNameLst>
                                          <p:attrName>style.visibility</p:attrName>
                                        </p:attrNameLst>
                                      </p:cBhvr>
                                      <p:to>
                                        <p:strVal val="visible"/>
                                      </p:to>
                                    </p:set>
                                    <p:animEffect transition="in" filter="box(in)">
                                      <p:cBhvr>
                                        <p:cTn id="11" dur="500"/>
                                        <p:tgtEl>
                                          <p:spTgt spid="14029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1" presetClass="entr" presetSubtype="0" fill="hold" grpId="0" nodeType="clickEffect">
                                  <p:stCondLst>
                                    <p:cond delay="0"/>
                                  </p:stCondLst>
                                  <p:childTnLst>
                                    <p:set>
                                      <p:cBhvr>
                                        <p:cTn id="15" dur="1" fill="hold">
                                          <p:stCondLst>
                                            <p:cond delay="0"/>
                                          </p:stCondLst>
                                        </p:cTn>
                                        <p:tgtEl>
                                          <p:spTgt spid="140293"/>
                                        </p:tgtEl>
                                        <p:attrNameLst>
                                          <p:attrName>style.visibility</p:attrName>
                                        </p:attrNameLst>
                                      </p:cBhvr>
                                      <p:to>
                                        <p:strVal val="visible"/>
                                      </p:to>
                                    </p:set>
                                    <p:animEffect transition="in" filter="fade">
                                      <p:cBhvr>
                                        <p:cTn id="16" dur="770" decel="100000"/>
                                        <p:tgtEl>
                                          <p:spTgt spid="140293"/>
                                        </p:tgtEl>
                                      </p:cBhvr>
                                    </p:animEffect>
                                    <p:animScale>
                                      <p:cBhvr>
                                        <p:cTn id="17" dur="770" decel="100000"/>
                                        <p:tgtEl>
                                          <p:spTgt spid="140293"/>
                                        </p:tgtEl>
                                      </p:cBhvr>
                                      <p:from x="10000" y="10000"/>
                                      <p:to x="200000" y="450000"/>
                                    </p:animScale>
                                    <p:animScale>
                                      <p:cBhvr>
                                        <p:cTn id="18" dur="1230" accel="100000" fill="hold">
                                          <p:stCondLst>
                                            <p:cond delay="770"/>
                                          </p:stCondLst>
                                        </p:cTn>
                                        <p:tgtEl>
                                          <p:spTgt spid="140293"/>
                                        </p:tgtEl>
                                      </p:cBhvr>
                                      <p:from x="200000" y="450000"/>
                                      <p:to x="100000" y="100000"/>
                                    </p:animScale>
                                    <p:set>
                                      <p:cBhvr>
                                        <p:cTn id="19" dur="770" fill="hold"/>
                                        <p:tgtEl>
                                          <p:spTgt spid="140293"/>
                                        </p:tgtEl>
                                        <p:attrNameLst>
                                          <p:attrName>ppt_x</p:attrName>
                                        </p:attrNameLst>
                                      </p:cBhvr>
                                      <p:to>
                                        <p:strVal val="(0.5)"/>
                                      </p:to>
                                    </p:set>
                                    <p:anim from="(0.5)" to="(#ppt_x)" calcmode="lin" valueType="num">
                                      <p:cBhvr>
                                        <p:cTn id="20" dur="1230" accel="100000" fill="hold">
                                          <p:stCondLst>
                                            <p:cond delay="770"/>
                                          </p:stCondLst>
                                        </p:cTn>
                                        <p:tgtEl>
                                          <p:spTgt spid="140293"/>
                                        </p:tgtEl>
                                        <p:attrNameLst>
                                          <p:attrName>ppt_x</p:attrName>
                                        </p:attrNameLst>
                                      </p:cBhvr>
                                    </p:anim>
                                    <p:set>
                                      <p:cBhvr>
                                        <p:cTn id="21" dur="770" fill="hold"/>
                                        <p:tgtEl>
                                          <p:spTgt spid="140293"/>
                                        </p:tgtEl>
                                        <p:attrNameLst>
                                          <p:attrName>ppt_y</p:attrName>
                                        </p:attrNameLst>
                                      </p:cBhvr>
                                      <p:to>
                                        <p:strVal val="(#ppt_y+0.4)"/>
                                      </p:to>
                                    </p:set>
                                    <p:anim from="(#ppt_y+0.4)" to="(#ppt_y)" calcmode="lin" valueType="num">
                                      <p:cBhvr>
                                        <p:cTn id="22" dur="1230" accel="100000" fill="hold">
                                          <p:stCondLst>
                                            <p:cond delay="770"/>
                                          </p:stCondLst>
                                        </p:cTn>
                                        <p:tgtEl>
                                          <p:spTgt spid="140293"/>
                                        </p:tgtEl>
                                        <p:attrNameLst>
                                          <p:attrName>ppt_y</p:attrName>
                                        </p:attrNameLst>
                                      </p:cBhvr>
                                    </p:anim>
                                  </p:childTnLst>
                                </p:cTn>
                              </p:par>
                            </p:childTnLst>
                          </p:cTn>
                        </p:par>
                        <p:par>
                          <p:cTn id="23" fill="hold" nodeType="afterGroup">
                            <p:stCondLst>
                              <p:cond delay="2000"/>
                            </p:stCondLst>
                            <p:childTnLst>
                              <p:par>
                                <p:cTn id="24" presetID="35" presetClass="entr" presetSubtype="0" fill="hold" nodeType="afterEffect">
                                  <p:stCondLst>
                                    <p:cond delay="0"/>
                                  </p:stCondLst>
                                  <p:childTnLst>
                                    <p:set>
                                      <p:cBhvr>
                                        <p:cTn id="25" dur="1" fill="hold">
                                          <p:stCondLst>
                                            <p:cond delay="0"/>
                                          </p:stCondLst>
                                        </p:cTn>
                                        <p:tgtEl>
                                          <p:spTgt spid="140292"/>
                                        </p:tgtEl>
                                        <p:attrNameLst>
                                          <p:attrName>style.visibility</p:attrName>
                                        </p:attrNameLst>
                                      </p:cBhvr>
                                      <p:to>
                                        <p:strVal val="visible"/>
                                      </p:to>
                                    </p:set>
                                    <p:animEffect transition="in" filter="fade">
                                      <p:cBhvr>
                                        <p:cTn id="26" dur="2000"/>
                                        <p:tgtEl>
                                          <p:spTgt spid="140292"/>
                                        </p:tgtEl>
                                      </p:cBhvr>
                                    </p:animEffect>
                                    <p:anim calcmode="lin" valueType="num">
                                      <p:cBhvr>
                                        <p:cTn id="27" dur="2000" fill="hold"/>
                                        <p:tgtEl>
                                          <p:spTgt spid="140292"/>
                                        </p:tgtEl>
                                        <p:attrNameLst>
                                          <p:attrName>style.rotation</p:attrName>
                                        </p:attrNameLst>
                                      </p:cBhvr>
                                      <p:tavLst>
                                        <p:tav tm="0">
                                          <p:val>
                                            <p:fltVal val="720"/>
                                          </p:val>
                                        </p:tav>
                                        <p:tav tm="100000">
                                          <p:val>
                                            <p:fltVal val="0"/>
                                          </p:val>
                                        </p:tav>
                                      </p:tavLst>
                                    </p:anim>
                                    <p:anim calcmode="lin" valueType="num">
                                      <p:cBhvr>
                                        <p:cTn id="28" dur="2000" fill="hold"/>
                                        <p:tgtEl>
                                          <p:spTgt spid="140292"/>
                                        </p:tgtEl>
                                        <p:attrNameLst>
                                          <p:attrName>ppt_h</p:attrName>
                                        </p:attrNameLst>
                                      </p:cBhvr>
                                      <p:tavLst>
                                        <p:tav tm="0">
                                          <p:val>
                                            <p:fltVal val="0"/>
                                          </p:val>
                                        </p:tav>
                                        <p:tav tm="100000">
                                          <p:val>
                                            <p:strVal val="#ppt_h"/>
                                          </p:val>
                                        </p:tav>
                                      </p:tavLst>
                                    </p:anim>
                                    <p:anim calcmode="lin" valueType="num">
                                      <p:cBhvr>
                                        <p:cTn id="29" dur="2000" fill="hold"/>
                                        <p:tgtEl>
                                          <p:spTgt spid="14029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P spid="1402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POINSET2"/>
          <p:cNvPicPr>
            <a:picLocks noChangeAspect="1" noChangeArrowheads="1"/>
          </p:cNvPicPr>
          <p:nvPr/>
        </p:nvPicPr>
        <p:blipFill>
          <a:blip r:embed="rId2"/>
          <a:srcRect/>
          <a:stretch>
            <a:fillRect/>
          </a:stretch>
        </p:blipFill>
        <p:spPr bwMode="auto">
          <a:xfrm rot="-5400000">
            <a:off x="-2381" y="5582444"/>
            <a:ext cx="1277937" cy="1273175"/>
          </a:xfrm>
          <a:prstGeom prst="rect">
            <a:avLst/>
          </a:prstGeom>
          <a:noFill/>
          <a:ln w="9525">
            <a:noFill/>
            <a:miter lim="800000"/>
            <a:headEnd/>
            <a:tailEnd/>
          </a:ln>
        </p:spPr>
      </p:pic>
      <p:pic>
        <p:nvPicPr>
          <p:cNvPr id="14339" name="Picture 7" descr="POINSET2"/>
          <p:cNvPicPr>
            <a:picLocks noChangeAspect="1" noChangeArrowheads="1"/>
          </p:cNvPicPr>
          <p:nvPr/>
        </p:nvPicPr>
        <p:blipFill>
          <a:blip r:embed="rId2"/>
          <a:srcRect/>
          <a:stretch>
            <a:fillRect/>
          </a:stretch>
        </p:blipFill>
        <p:spPr bwMode="auto">
          <a:xfrm rot="10800000">
            <a:off x="7864475" y="5583238"/>
            <a:ext cx="1279525" cy="1274762"/>
          </a:xfrm>
          <a:prstGeom prst="rect">
            <a:avLst/>
          </a:prstGeom>
          <a:noFill/>
          <a:ln w="9525">
            <a:noFill/>
            <a:miter lim="800000"/>
            <a:headEnd/>
            <a:tailEnd/>
          </a:ln>
        </p:spPr>
      </p:pic>
      <p:sp>
        <p:nvSpPr>
          <p:cNvPr id="14345" name="Rectangle 9"/>
          <p:cNvSpPr>
            <a:spLocks noChangeArrowheads="1"/>
          </p:cNvSpPr>
          <p:nvPr/>
        </p:nvSpPr>
        <p:spPr bwMode="auto">
          <a:xfrm>
            <a:off x="0" y="1905000"/>
            <a:ext cx="9144000" cy="646113"/>
          </a:xfrm>
          <a:prstGeom prst="rect">
            <a:avLst/>
          </a:prstGeom>
          <a:noFill/>
          <a:ln w="9525">
            <a:noFill/>
            <a:miter lim="800000"/>
            <a:headEnd/>
            <a:tailEnd/>
          </a:ln>
        </p:spPr>
        <p:txBody>
          <a:bodyPr>
            <a:spAutoFit/>
          </a:bodyPr>
          <a:lstStyle/>
          <a:p>
            <a:pPr eaLnBrk="1" hangingPunct="1"/>
            <a:r>
              <a:rPr lang="en-US" sz="1600"/>
              <a:t>    </a:t>
            </a:r>
            <a:r>
              <a:rPr lang="en-US" b="1">
                <a:solidFill>
                  <a:schemeClr val="accent2"/>
                </a:solidFill>
              </a:rPr>
              <a:t>1. Lí do địch mở cuộc tấn công quy mô lên Việt Bắc.</a:t>
            </a:r>
          </a:p>
          <a:p>
            <a:pPr eaLnBrk="1" hangingPunct="1"/>
            <a:r>
              <a:rPr lang="en-US" b="1"/>
              <a:t>  </a:t>
            </a:r>
          </a:p>
        </p:txBody>
      </p:sp>
      <p:sp>
        <p:nvSpPr>
          <p:cNvPr id="14347" name="Rectangle 11"/>
          <p:cNvSpPr>
            <a:spLocks noChangeArrowheads="1"/>
          </p:cNvSpPr>
          <p:nvPr/>
        </p:nvSpPr>
        <p:spPr bwMode="auto">
          <a:xfrm>
            <a:off x="0" y="2362200"/>
            <a:ext cx="9144000" cy="369888"/>
          </a:xfrm>
          <a:prstGeom prst="rect">
            <a:avLst/>
          </a:prstGeom>
          <a:noFill/>
          <a:ln w="9525">
            <a:noFill/>
            <a:miter lim="800000"/>
            <a:headEnd/>
            <a:tailEnd/>
          </a:ln>
        </p:spPr>
        <p:txBody>
          <a:bodyPr>
            <a:spAutoFit/>
          </a:bodyPr>
          <a:lstStyle/>
          <a:p>
            <a:pPr eaLnBrk="1" hangingPunct="1"/>
            <a:r>
              <a:rPr lang="en-US" sz="1600"/>
              <a:t>    </a:t>
            </a:r>
            <a:r>
              <a:rPr lang="en-US" b="1">
                <a:solidFill>
                  <a:schemeClr val="accent2"/>
                </a:solidFill>
              </a:rPr>
              <a:t>2. Diễn biến và kết quả của chiến dịch Việt Bắc thu - </a:t>
            </a:r>
            <a:r>
              <a:rPr lang="vi-VN" b="1">
                <a:solidFill>
                  <a:schemeClr val="accent2"/>
                </a:solidFill>
              </a:rPr>
              <a:t>đ</a:t>
            </a:r>
            <a:r>
              <a:rPr lang="en-US" b="1">
                <a:solidFill>
                  <a:schemeClr val="accent2"/>
                </a:solidFill>
              </a:rPr>
              <a:t>ông năm 1947.</a:t>
            </a:r>
            <a:r>
              <a:rPr lang="en-US" sz="1600">
                <a:solidFill>
                  <a:schemeClr val="accent2"/>
                </a:solidFill>
              </a:rPr>
              <a:t> </a:t>
            </a:r>
          </a:p>
        </p:txBody>
      </p:sp>
      <p:pic>
        <p:nvPicPr>
          <p:cNvPr id="14342" name="Picture 15" descr="POINSET2"/>
          <p:cNvPicPr>
            <a:picLocks noChangeAspect="1" noChangeArrowheads="1"/>
          </p:cNvPicPr>
          <p:nvPr/>
        </p:nvPicPr>
        <p:blipFill>
          <a:blip r:embed="rId2"/>
          <a:srcRect/>
          <a:stretch>
            <a:fillRect/>
          </a:stretch>
        </p:blipFill>
        <p:spPr bwMode="auto">
          <a:xfrm rot="5400000">
            <a:off x="7867650" y="3175"/>
            <a:ext cx="1279525" cy="1273175"/>
          </a:xfrm>
          <a:prstGeom prst="rect">
            <a:avLst/>
          </a:prstGeom>
          <a:noFill/>
          <a:ln w="9525">
            <a:noFill/>
            <a:miter lim="800000"/>
            <a:headEnd/>
            <a:tailEnd/>
          </a:ln>
        </p:spPr>
      </p:pic>
      <p:pic>
        <p:nvPicPr>
          <p:cNvPr id="14343" name="Picture 16" descr="POINSET2"/>
          <p:cNvPicPr>
            <a:picLocks noChangeAspect="1" noChangeArrowheads="1"/>
          </p:cNvPicPr>
          <p:nvPr/>
        </p:nvPicPr>
        <p:blipFill>
          <a:blip r:embed="rId2"/>
          <a:srcRect/>
          <a:stretch>
            <a:fillRect/>
          </a:stretch>
        </p:blipFill>
        <p:spPr bwMode="auto">
          <a:xfrm>
            <a:off x="0" y="0"/>
            <a:ext cx="1277938" cy="1273175"/>
          </a:xfrm>
          <a:prstGeom prst="rect">
            <a:avLst/>
          </a:prstGeom>
          <a:noFill/>
          <a:ln w="9525">
            <a:noFill/>
            <a:miter lim="800000"/>
            <a:headEnd/>
            <a:tailEnd/>
          </a:ln>
        </p:spPr>
      </p:pic>
      <p:sp>
        <p:nvSpPr>
          <p:cNvPr id="14344" name="Text Box 35"/>
          <p:cNvSpPr txBox="1">
            <a:spLocks noChangeArrowheads="1"/>
          </p:cNvSpPr>
          <p:nvPr/>
        </p:nvSpPr>
        <p:spPr bwMode="auto">
          <a:xfrm>
            <a:off x="3276600" y="381000"/>
            <a:ext cx="2362200" cy="523875"/>
          </a:xfrm>
          <a:prstGeom prst="rect">
            <a:avLst/>
          </a:prstGeom>
          <a:noFill/>
          <a:ln w="12700" cap="sq">
            <a:noFill/>
            <a:miter lim="800000"/>
            <a:headEnd type="none" w="sm" len="sm"/>
            <a:tailEnd type="none" w="sm" len="sm"/>
          </a:ln>
        </p:spPr>
        <p:txBody>
          <a:bodyPr>
            <a:spAutoFit/>
          </a:bodyPr>
          <a:lstStyle/>
          <a:p>
            <a:pPr algn="ctr"/>
            <a:r>
              <a:rPr lang="en-US" sz="2800" u="sng">
                <a:solidFill>
                  <a:srgbClr val="FF0000"/>
                </a:solidFill>
              </a:rPr>
              <a:t>Lịch sử</a:t>
            </a:r>
            <a:r>
              <a:rPr lang="en-US" sz="2800" b="1">
                <a:solidFill>
                  <a:srgbClr val="FF0000"/>
                </a:solidFill>
              </a:rPr>
              <a:t> </a:t>
            </a:r>
            <a:endParaRPr lang="en-US" sz="2800"/>
          </a:p>
        </p:txBody>
      </p:sp>
      <p:sp>
        <p:nvSpPr>
          <p:cNvPr id="14376" name="AutoShape 40"/>
          <p:cNvSpPr>
            <a:spLocks noChangeArrowheads="1"/>
          </p:cNvSpPr>
          <p:nvPr/>
        </p:nvSpPr>
        <p:spPr bwMode="auto">
          <a:xfrm>
            <a:off x="1905000" y="2895600"/>
            <a:ext cx="5562600" cy="1447800"/>
          </a:xfrm>
          <a:prstGeom prst="wedgeEllipseCallout">
            <a:avLst>
              <a:gd name="adj1" fmla="val -5194"/>
              <a:gd name="adj2" fmla="val 46051"/>
            </a:avLst>
          </a:prstGeom>
          <a:solidFill>
            <a:srgbClr val="FFFF00"/>
          </a:solidFill>
          <a:ln w="12700" cap="sq">
            <a:solidFill>
              <a:schemeClr val="tx1"/>
            </a:solidFill>
            <a:miter lim="800000"/>
            <a:headEnd type="none" w="sm" len="sm"/>
            <a:tailEnd type="none" w="sm" len="sm"/>
          </a:ln>
        </p:spPr>
        <p:txBody>
          <a:bodyPr/>
          <a:lstStyle/>
          <a:p>
            <a:pPr algn="ctr"/>
            <a:r>
              <a:rPr lang="en-US" sz="2000">
                <a:solidFill>
                  <a:srgbClr val="A50021"/>
                </a:solidFill>
              </a:rPr>
              <a:t>Tại sao nói: Việt Bắc </a:t>
            </a:r>
          </a:p>
          <a:p>
            <a:pPr algn="ctr"/>
            <a:r>
              <a:rPr lang="en-US" sz="2000">
                <a:solidFill>
                  <a:srgbClr val="A50021"/>
                </a:solidFill>
              </a:rPr>
              <a:t>thu - </a:t>
            </a:r>
            <a:r>
              <a:rPr lang="vi-VN" sz="2000">
                <a:solidFill>
                  <a:srgbClr val="A50021"/>
                </a:solidFill>
              </a:rPr>
              <a:t>đ</a:t>
            </a:r>
            <a:r>
              <a:rPr lang="en-US" sz="2000">
                <a:solidFill>
                  <a:srgbClr val="A50021"/>
                </a:solidFill>
              </a:rPr>
              <a:t>ông 1947 là “mồ chôn </a:t>
            </a:r>
          </a:p>
          <a:p>
            <a:pPr algn="ctr"/>
            <a:r>
              <a:rPr lang="en-US" sz="2000">
                <a:solidFill>
                  <a:srgbClr val="A50021"/>
                </a:solidFill>
              </a:rPr>
              <a:t>giặc Pháp”?</a:t>
            </a:r>
          </a:p>
        </p:txBody>
      </p:sp>
      <p:sp>
        <p:nvSpPr>
          <p:cNvPr id="14378" name="AutoShape 42"/>
          <p:cNvSpPr>
            <a:spLocks noChangeArrowheads="1"/>
          </p:cNvSpPr>
          <p:nvPr/>
        </p:nvSpPr>
        <p:spPr bwMode="auto">
          <a:xfrm>
            <a:off x="609600" y="2438400"/>
            <a:ext cx="8229600" cy="2362200"/>
          </a:xfrm>
          <a:prstGeom prst="wedgeRectCallout">
            <a:avLst>
              <a:gd name="adj1" fmla="val -20949"/>
              <a:gd name="adj2" fmla="val 49597"/>
            </a:avLst>
          </a:prstGeom>
          <a:solidFill>
            <a:srgbClr val="FFFFFF"/>
          </a:solidFill>
          <a:ln w="12700" cap="sq">
            <a:solidFill>
              <a:schemeClr val="tx1"/>
            </a:solidFill>
            <a:miter lim="800000"/>
            <a:headEnd type="none" w="sm" len="sm"/>
            <a:tailEnd type="none" w="sm" len="sm"/>
          </a:ln>
        </p:spPr>
        <p:txBody>
          <a:bodyPr/>
          <a:lstStyle/>
          <a:p>
            <a:pPr algn="ctr"/>
            <a:r>
              <a:rPr lang="en-US" sz="2000">
                <a:solidFill>
                  <a:srgbClr val="0000FF"/>
                </a:solidFill>
              </a:rPr>
              <a:t>  Vì trong chiến dịch, giặc Pháp dùng không quân, thủy quân và bộ binh ồ ạt tấn công lên Việt Bắc hòng tiêu diệt c</a:t>
            </a:r>
            <a:r>
              <a:rPr lang="vi-VN" sz="2000">
                <a:solidFill>
                  <a:srgbClr val="0000FF"/>
                </a:solidFill>
              </a:rPr>
              <a:t>ơ</a:t>
            </a:r>
            <a:r>
              <a:rPr lang="en-US" sz="2000">
                <a:solidFill>
                  <a:srgbClr val="0000FF"/>
                </a:solidFill>
              </a:rPr>
              <a:t> quan </a:t>
            </a:r>
            <a:r>
              <a:rPr lang="vi-VN" sz="2000">
                <a:solidFill>
                  <a:srgbClr val="0000FF"/>
                </a:solidFill>
              </a:rPr>
              <a:t>đ</a:t>
            </a:r>
            <a:r>
              <a:rPr lang="en-US" sz="2000">
                <a:solidFill>
                  <a:srgbClr val="0000FF"/>
                </a:solidFill>
              </a:rPr>
              <a:t>ầu não của ta nhằm mau chóng kết thúc chiến tranh xâm l</a:t>
            </a:r>
            <a:r>
              <a:rPr lang="vi-VN" sz="2000">
                <a:solidFill>
                  <a:srgbClr val="0000FF"/>
                </a:solidFill>
              </a:rPr>
              <a:t>ư</a:t>
            </a:r>
            <a:r>
              <a:rPr lang="en-US" sz="2000">
                <a:solidFill>
                  <a:srgbClr val="0000FF"/>
                </a:solidFill>
              </a:rPr>
              <a:t>ợc. Nh</a:t>
            </a:r>
            <a:r>
              <a:rPr lang="vi-VN" sz="2000">
                <a:solidFill>
                  <a:srgbClr val="0000FF"/>
                </a:solidFill>
              </a:rPr>
              <a:t>ư</a:t>
            </a:r>
            <a:r>
              <a:rPr lang="en-US" sz="2000">
                <a:solidFill>
                  <a:srgbClr val="0000FF"/>
                </a:solidFill>
              </a:rPr>
              <a:t>ng tại </a:t>
            </a:r>
            <a:r>
              <a:rPr lang="vi-VN" sz="2000">
                <a:solidFill>
                  <a:srgbClr val="0000FF"/>
                </a:solidFill>
              </a:rPr>
              <a:t>đ</a:t>
            </a:r>
            <a:r>
              <a:rPr lang="en-US" sz="2000">
                <a:solidFill>
                  <a:srgbClr val="0000FF"/>
                </a:solidFill>
              </a:rPr>
              <a:t>ây chúng </a:t>
            </a:r>
            <a:r>
              <a:rPr lang="vi-VN" sz="2000">
                <a:solidFill>
                  <a:srgbClr val="0000FF"/>
                </a:solidFill>
              </a:rPr>
              <a:t>đ</a:t>
            </a:r>
            <a:r>
              <a:rPr lang="en-US" sz="2000">
                <a:solidFill>
                  <a:srgbClr val="0000FF"/>
                </a:solidFill>
              </a:rPr>
              <a:t>ã bị ta </a:t>
            </a:r>
            <a:r>
              <a:rPr lang="vi-VN" sz="2000">
                <a:solidFill>
                  <a:srgbClr val="0000FF"/>
                </a:solidFill>
              </a:rPr>
              <a:t>đ</a:t>
            </a:r>
            <a:r>
              <a:rPr lang="en-US" sz="2000">
                <a:solidFill>
                  <a:srgbClr val="0000FF"/>
                </a:solidFill>
              </a:rPr>
              <a:t>ánh bại, giặc Pháp chết nhiều vô kể nên </a:t>
            </a:r>
          </a:p>
          <a:p>
            <a:pPr algn="ctr"/>
            <a:r>
              <a:rPr lang="en-US" sz="2000">
                <a:solidFill>
                  <a:srgbClr val="0000FF"/>
                </a:solidFill>
              </a:rPr>
              <a:t>có thể gọi chiến dịch Việt Bắc thu- </a:t>
            </a:r>
            <a:r>
              <a:rPr lang="vi-VN" sz="2000">
                <a:solidFill>
                  <a:srgbClr val="0000FF"/>
                </a:solidFill>
              </a:rPr>
              <a:t>đ</a:t>
            </a:r>
            <a:r>
              <a:rPr lang="en-US" sz="2000">
                <a:solidFill>
                  <a:srgbClr val="0000FF"/>
                </a:solidFill>
              </a:rPr>
              <a:t>ông 1947 là</a:t>
            </a:r>
            <a:r>
              <a:rPr lang="en-US" sz="2000"/>
              <a:t> </a:t>
            </a:r>
          </a:p>
          <a:p>
            <a:pPr algn="ctr"/>
            <a:r>
              <a:rPr lang="en-US" sz="2000"/>
              <a:t>“</a:t>
            </a:r>
            <a:r>
              <a:rPr lang="en-US" sz="2000" b="1" i="1">
                <a:solidFill>
                  <a:srgbClr val="FF0000"/>
                </a:solidFill>
              </a:rPr>
              <a:t>mồ chôn giặc Pháp</a:t>
            </a:r>
            <a:r>
              <a:rPr lang="en-US" sz="2000"/>
              <a:t>”</a:t>
            </a:r>
          </a:p>
        </p:txBody>
      </p:sp>
      <p:sp>
        <p:nvSpPr>
          <p:cNvPr id="2" name="Text Box 43"/>
          <p:cNvSpPr txBox="1">
            <a:spLocks noChangeArrowheads="1"/>
          </p:cNvSpPr>
          <p:nvPr/>
        </p:nvSpPr>
        <p:spPr bwMode="auto">
          <a:xfrm>
            <a:off x="1143000" y="838200"/>
            <a:ext cx="7239000" cy="646113"/>
          </a:xfrm>
          <a:prstGeom prst="rect">
            <a:avLst/>
          </a:prstGeom>
          <a:noFill/>
          <a:ln w="12700" cap="sq">
            <a:noFill/>
            <a:miter lim="800000"/>
            <a:headEnd type="none" w="sm" len="sm"/>
            <a:tailEnd type="none" w="sm" len="sm"/>
          </a:ln>
        </p:spPr>
        <p:txBody>
          <a:bodyPr>
            <a:spAutoFit/>
          </a:bodyPr>
          <a:lstStyle/>
          <a:p>
            <a:pPr algn="ctr" eaLnBrk="1" hangingPunct="1">
              <a:spcBef>
                <a:spcPct val="20000"/>
              </a:spcBef>
            </a:pPr>
            <a:r>
              <a:rPr lang="en-US" sz="3600" b="1">
                <a:solidFill>
                  <a:srgbClr val="D60093"/>
                </a:solidFill>
              </a:rPr>
              <a:t>Thu - </a:t>
            </a:r>
            <a:r>
              <a:rPr lang="vi-VN" sz="3600" b="1">
                <a:solidFill>
                  <a:srgbClr val="D60093"/>
                </a:solidFill>
              </a:rPr>
              <a:t>đ</a:t>
            </a:r>
            <a:r>
              <a:rPr lang="en-US" sz="3600" b="1">
                <a:solidFill>
                  <a:srgbClr val="D60093"/>
                </a:solidFill>
              </a:rPr>
              <a:t>ông 1947, Việt Bắc</a:t>
            </a:r>
          </a:p>
        </p:txBody>
      </p:sp>
      <p:sp>
        <p:nvSpPr>
          <p:cNvPr id="14380" name="Rectangle 44"/>
          <p:cNvSpPr>
            <a:spLocks noChangeArrowheads="1"/>
          </p:cNvSpPr>
          <p:nvPr/>
        </p:nvSpPr>
        <p:spPr bwMode="auto">
          <a:xfrm>
            <a:off x="228600" y="2895600"/>
            <a:ext cx="8382000" cy="369888"/>
          </a:xfrm>
          <a:prstGeom prst="rect">
            <a:avLst/>
          </a:prstGeom>
          <a:noFill/>
          <a:ln w="9525">
            <a:noFill/>
            <a:miter lim="800000"/>
            <a:headEnd/>
            <a:tailEnd/>
          </a:ln>
        </p:spPr>
        <p:txBody>
          <a:bodyPr>
            <a:spAutoFit/>
          </a:bodyPr>
          <a:lstStyle/>
          <a:p>
            <a:pPr eaLnBrk="1" hangingPunct="1"/>
            <a:r>
              <a:rPr lang="en-US" b="1">
                <a:solidFill>
                  <a:schemeClr val="accent2"/>
                </a:solidFill>
              </a:rPr>
              <a:t>3. Ý nghĩa của chiến thắng Việt Bắc thu – đông năm 1947.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4345"/>
                                        </p:tgtEl>
                                      </p:cBhvr>
                                    </p:animEffect>
                                    <p:set>
                                      <p:cBhvr>
                                        <p:cTn id="7" dur="1" fill="hold">
                                          <p:stCondLst>
                                            <p:cond delay="499"/>
                                          </p:stCondLst>
                                        </p:cTn>
                                        <p:tgtEl>
                                          <p:spTgt spid="14345"/>
                                        </p:tgtEl>
                                        <p:attrNameLst>
                                          <p:attrName>style.visibility</p:attrName>
                                        </p:attrNameLst>
                                      </p:cBhvr>
                                      <p:to>
                                        <p:strVal val="hidden"/>
                                      </p:to>
                                    </p:set>
                                  </p:childTnLst>
                                </p:cTn>
                              </p:par>
                            </p:childTnLst>
                          </p:cTn>
                        </p:par>
                        <p:par>
                          <p:cTn id="8" fill="hold" nodeType="afterGroup">
                            <p:stCondLst>
                              <p:cond delay="500"/>
                            </p:stCondLst>
                            <p:childTnLst>
                              <p:par>
                                <p:cTn id="9" presetID="5" presetClass="exit" presetSubtype="10" fill="hold" grpId="0" nodeType="afterEffect">
                                  <p:stCondLst>
                                    <p:cond delay="0"/>
                                  </p:stCondLst>
                                  <p:childTnLst>
                                    <p:animEffect transition="out" filter="checkerboard(across)">
                                      <p:cBhvr>
                                        <p:cTn id="10" dur="500"/>
                                        <p:tgtEl>
                                          <p:spTgt spid="14347"/>
                                        </p:tgtEl>
                                      </p:cBhvr>
                                    </p:animEffect>
                                    <p:set>
                                      <p:cBhvr>
                                        <p:cTn id="11" dur="1" fill="hold">
                                          <p:stCondLst>
                                            <p:cond delay="499"/>
                                          </p:stCondLst>
                                        </p:cTn>
                                        <p:tgtEl>
                                          <p:spTgt spid="14347"/>
                                        </p:tgtEl>
                                        <p:attrNameLst>
                                          <p:attrName>style.visibility</p:attrName>
                                        </p:attrNameLst>
                                      </p:cBhvr>
                                      <p:to>
                                        <p:strVal val="hidden"/>
                                      </p:to>
                                    </p:set>
                                  </p:childTnLst>
                                </p:cTn>
                              </p:par>
                            </p:childTnLst>
                          </p:cTn>
                        </p:par>
                        <p:par>
                          <p:cTn id="12" fill="hold" nodeType="afterGroup">
                            <p:stCondLst>
                              <p:cond delay="1000"/>
                            </p:stCondLst>
                            <p:childTnLst>
                              <p:par>
                                <p:cTn id="13" presetID="5" presetClass="exit" presetSubtype="10" fill="hold" grpId="0" nodeType="afterEffect">
                                  <p:stCondLst>
                                    <p:cond delay="0"/>
                                  </p:stCondLst>
                                  <p:childTnLst>
                                    <p:animEffect transition="out" filter="checkerboard(across)">
                                      <p:cBhvr>
                                        <p:cTn id="14" dur="500"/>
                                        <p:tgtEl>
                                          <p:spTgt spid="14380"/>
                                        </p:tgtEl>
                                      </p:cBhvr>
                                    </p:animEffect>
                                    <p:set>
                                      <p:cBhvr>
                                        <p:cTn id="15" dur="1" fill="hold">
                                          <p:stCondLst>
                                            <p:cond delay="499"/>
                                          </p:stCondLst>
                                        </p:cTn>
                                        <p:tgtEl>
                                          <p:spTgt spid="14380"/>
                                        </p:tgtEl>
                                        <p:attrNameLst>
                                          <p:attrName>style.visibility</p:attrName>
                                        </p:attrNameLst>
                                      </p:cBhvr>
                                      <p:to>
                                        <p:strVal val="hidden"/>
                                      </p:to>
                                    </p:set>
                                  </p:childTnLst>
                                </p:cTn>
                              </p:par>
                            </p:childTnLst>
                          </p:cTn>
                        </p:par>
                        <p:par>
                          <p:cTn id="16" fill="hold" nodeType="afterGroup">
                            <p:stCondLst>
                              <p:cond delay="1500"/>
                            </p:stCondLst>
                            <p:childTnLst>
                              <p:par>
                                <p:cTn id="17" presetID="30" presetClass="entr" presetSubtype="0" fill="hold" grpId="1" nodeType="afterEffect">
                                  <p:stCondLst>
                                    <p:cond delay="0"/>
                                  </p:stCondLst>
                                  <p:childTnLst>
                                    <p:set>
                                      <p:cBhvr>
                                        <p:cTn id="18" dur="1" fill="hold">
                                          <p:stCondLst>
                                            <p:cond delay="0"/>
                                          </p:stCondLst>
                                        </p:cTn>
                                        <p:tgtEl>
                                          <p:spTgt spid="14376"/>
                                        </p:tgtEl>
                                        <p:attrNameLst>
                                          <p:attrName>style.visibility</p:attrName>
                                        </p:attrNameLst>
                                      </p:cBhvr>
                                      <p:to>
                                        <p:strVal val="visible"/>
                                      </p:to>
                                    </p:set>
                                    <p:animEffect transition="in" filter="fade">
                                      <p:cBhvr>
                                        <p:cTn id="19" dur="800" decel="100000"/>
                                        <p:tgtEl>
                                          <p:spTgt spid="14376"/>
                                        </p:tgtEl>
                                      </p:cBhvr>
                                    </p:animEffect>
                                    <p:anim calcmode="lin" valueType="num">
                                      <p:cBhvr>
                                        <p:cTn id="20" dur="800" decel="100000" fill="hold"/>
                                        <p:tgtEl>
                                          <p:spTgt spid="14376"/>
                                        </p:tgtEl>
                                        <p:attrNameLst>
                                          <p:attrName>style.rotation</p:attrName>
                                        </p:attrNameLst>
                                      </p:cBhvr>
                                      <p:tavLst>
                                        <p:tav tm="0">
                                          <p:val>
                                            <p:fltVal val="-90"/>
                                          </p:val>
                                        </p:tav>
                                        <p:tav tm="100000">
                                          <p:val>
                                            <p:fltVal val="0"/>
                                          </p:val>
                                        </p:tav>
                                      </p:tavLst>
                                    </p:anim>
                                    <p:anim calcmode="lin" valueType="num">
                                      <p:cBhvr>
                                        <p:cTn id="21" dur="800" decel="100000" fill="hold"/>
                                        <p:tgtEl>
                                          <p:spTgt spid="14376"/>
                                        </p:tgtEl>
                                        <p:attrNameLst>
                                          <p:attrName>ppt_x</p:attrName>
                                        </p:attrNameLst>
                                      </p:cBhvr>
                                      <p:tavLst>
                                        <p:tav tm="0">
                                          <p:val>
                                            <p:strVal val="#ppt_x+0.4"/>
                                          </p:val>
                                        </p:tav>
                                        <p:tav tm="100000">
                                          <p:val>
                                            <p:strVal val="#ppt_x-0.05"/>
                                          </p:val>
                                        </p:tav>
                                      </p:tavLst>
                                    </p:anim>
                                    <p:anim calcmode="lin" valueType="num">
                                      <p:cBhvr>
                                        <p:cTn id="22" dur="800" decel="100000" fill="hold"/>
                                        <p:tgtEl>
                                          <p:spTgt spid="14376"/>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4376"/>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4376"/>
                                        </p:tgtEl>
                                        <p:attrNameLst>
                                          <p:attrName>ppt_y</p:attrName>
                                        </p:attrNameLst>
                                      </p:cBhvr>
                                      <p:tavLst>
                                        <p:tav tm="0">
                                          <p:val>
                                            <p:strVal val="#ppt_y+0.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xit" presetSubtype="4" fill="hold" grpId="0" nodeType="clickEffect">
                                  <p:stCondLst>
                                    <p:cond delay="0"/>
                                  </p:stCondLst>
                                  <p:childTnLst>
                                    <p:animEffect transition="out" filter="wipe(down)">
                                      <p:cBhvr>
                                        <p:cTn id="28" dur="500"/>
                                        <p:tgtEl>
                                          <p:spTgt spid="14376"/>
                                        </p:tgtEl>
                                      </p:cBhvr>
                                    </p:animEffect>
                                    <p:set>
                                      <p:cBhvr>
                                        <p:cTn id="29" dur="1" fill="hold">
                                          <p:stCondLst>
                                            <p:cond delay="499"/>
                                          </p:stCondLst>
                                        </p:cTn>
                                        <p:tgtEl>
                                          <p:spTgt spid="14376"/>
                                        </p:tgtEl>
                                        <p:attrNameLst>
                                          <p:attrName>style.visibility</p:attrName>
                                        </p:attrNameLst>
                                      </p:cBhvr>
                                      <p:to>
                                        <p:strVal val="hidden"/>
                                      </p:to>
                                    </p:set>
                                  </p:childTnLst>
                                </p:cTn>
                              </p:par>
                            </p:childTnLst>
                          </p:cTn>
                        </p:par>
                        <p:par>
                          <p:cTn id="30" fill="hold" nodeType="afterGroup">
                            <p:stCondLst>
                              <p:cond delay="500"/>
                            </p:stCondLst>
                            <p:childTnLst>
                              <p:par>
                                <p:cTn id="31" presetID="20" presetClass="entr" presetSubtype="0" fill="hold" grpId="0" nodeType="afterEffect">
                                  <p:stCondLst>
                                    <p:cond delay="0"/>
                                  </p:stCondLst>
                                  <p:childTnLst>
                                    <p:set>
                                      <p:cBhvr>
                                        <p:cTn id="32" dur="1" fill="hold">
                                          <p:stCondLst>
                                            <p:cond delay="0"/>
                                          </p:stCondLst>
                                        </p:cTn>
                                        <p:tgtEl>
                                          <p:spTgt spid="14378"/>
                                        </p:tgtEl>
                                        <p:attrNameLst>
                                          <p:attrName>style.visibility</p:attrName>
                                        </p:attrNameLst>
                                      </p:cBhvr>
                                      <p:to>
                                        <p:strVal val="visible"/>
                                      </p:to>
                                    </p:set>
                                    <p:animEffect transition="in" filter="wedge">
                                      <p:cBhvr>
                                        <p:cTn id="33" dur="2000"/>
                                        <p:tgtEl>
                                          <p:spTgt spid="14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p:bldP spid="14347" grpId="0"/>
      <p:bldP spid="14376" grpId="0" animBg="1"/>
      <p:bldP spid="14376" grpId="1" animBg="1"/>
      <p:bldP spid="14378" grpId="0" animBg="1"/>
      <p:bldP spid="143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OINSET2"/>
          <p:cNvPicPr>
            <a:picLocks noChangeAspect="1" noChangeArrowheads="1"/>
          </p:cNvPicPr>
          <p:nvPr/>
        </p:nvPicPr>
        <p:blipFill>
          <a:blip r:embed="rId2"/>
          <a:srcRect/>
          <a:stretch>
            <a:fillRect/>
          </a:stretch>
        </p:blipFill>
        <p:spPr bwMode="auto">
          <a:xfrm rot="-5400000">
            <a:off x="-2381" y="5582444"/>
            <a:ext cx="1277937" cy="1273175"/>
          </a:xfrm>
          <a:prstGeom prst="rect">
            <a:avLst/>
          </a:prstGeom>
          <a:noFill/>
          <a:ln w="9525">
            <a:noFill/>
            <a:miter lim="800000"/>
            <a:headEnd/>
            <a:tailEnd/>
          </a:ln>
        </p:spPr>
      </p:pic>
      <p:pic>
        <p:nvPicPr>
          <p:cNvPr id="15363" name="Picture 3" descr="POINSET2"/>
          <p:cNvPicPr>
            <a:picLocks noChangeAspect="1" noChangeArrowheads="1"/>
          </p:cNvPicPr>
          <p:nvPr/>
        </p:nvPicPr>
        <p:blipFill>
          <a:blip r:embed="rId2"/>
          <a:srcRect/>
          <a:stretch>
            <a:fillRect/>
          </a:stretch>
        </p:blipFill>
        <p:spPr bwMode="auto">
          <a:xfrm rot="10800000">
            <a:off x="7864475" y="5583238"/>
            <a:ext cx="1279525" cy="1274762"/>
          </a:xfrm>
          <a:prstGeom prst="rect">
            <a:avLst/>
          </a:prstGeom>
          <a:noFill/>
          <a:ln w="9525">
            <a:noFill/>
            <a:miter lim="800000"/>
            <a:headEnd/>
            <a:tailEnd/>
          </a:ln>
        </p:spPr>
      </p:pic>
      <p:sp>
        <p:nvSpPr>
          <p:cNvPr id="15364" name="Rectangle 4"/>
          <p:cNvSpPr>
            <a:spLocks noChangeArrowheads="1"/>
          </p:cNvSpPr>
          <p:nvPr/>
        </p:nvSpPr>
        <p:spPr bwMode="auto">
          <a:xfrm>
            <a:off x="0" y="1905000"/>
            <a:ext cx="9144000" cy="615950"/>
          </a:xfrm>
          <a:prstGeom prst="rect">
            <a:avLst/>
          </a:prstGeom>
          <a:noFill/>
          <a:ln w="9525">
            <a:noFill/>
            <a:miter lim="800000"/>
            <a:headEnd/>
            <a:tailEnd/>
          </a:ln>
        </p:spPr>
        <p:txBody>
          <a:bodyPr>
            <a:spAutoFit/>
          </a:bodyPr>
          <a:lstStyle/>
          <a:p>
            <a:pPr eaLnBrk="1" hangingPunct="1"/>
            <a:r>
              <a:rPr lang="en-US" sz="1600"/>
              <a:t>    </a:t>
            </a:r>
            <a:r>
              <a:rPr lang="en-US" b="1">
                <a:solidFill>
                  <a:schemeClr val="accent2"/>
                </a:solidFill>
              </a:rPr>
              <a:t>1. Lí do địch mở cuộc tấn công quy mô lên Việt Bắc.</a:t>
            </a:r>
          </a:p>
          <a:p>
            <a:pPr eaLnBrk="1" hangingPunct="1"/>
            <a:r>
              <a:rPr lang="en-US" sz="1600" b="1"/>
              <a:t>  </a:t>
            </a:r>
          </a:p>
        </p:txBody>
      </p:sp>
      <p:sp>
        <p:nvSpPr>
          <p:cNvPr id="15365" name="Rectangle 5"/>
          <p:cNvSpPr>
            <a:spLocks noChangeArrowheads="1"/>
          </p:cNvSpPr>
          <p:nvPr/>
        </p:nvSpPr>
        <p:spPr bwMode="auto">
          <a:xfrm>
            <a:off x="0" y="2362200"/>
            <a:ext cx="9144000" cy="369888"/>
          </a:xfrm>
          <a:prstGeom prst="rect">
            <a:avLst/>
          </a:prstGeom>
          <a:noFill/>
          <a:ln w="9525">
            <a:noFill/>
            <a:miter lim="800000"/>
            <a:headEnd/>
            <a:tailEnd/>
          </a:ln>
        </p:spPr>
        <p:txBody>
          <a:bodyPr>
            <a:spAutoFit/>
          </a:bodyPr>
          <a:lstStyle/>
          <a:p>
            <a:pPr eaLnBrk="1" hangingPunct="1"/>
            <a:r>
              <a:rPr lang="en-US" sz="1600"/>
              <a:t>    </a:t>
            </a:r>
            <a:r>
              <a:rPr lang="en-US" b="1">
                <a:solidFill>
                  <a:schemeClr val="accent2"/>
                </a:solidFill>
              </a:rPr>
              <a:t>2. Diễn biến và kết quả của chiến dịch Việt Bắc thu - </a:t>
            </a:r>
            <a:r>
              <a:rPr lang="vi-VN" b="1">
                <a:solidFill>
                  <a:schemeClr val="accent2"/>
                </a:solidFill>
              </a:rPr>
              <a:t>đ</a:t>
            </a:r>
            <a:r>
              <a:rPr lang="en-US" b="1">
                <a:solidFill>
                  <a:schemeClr val="accent2"/>
                </a:solidFill>
              </a:rPr>
              <a:t>ông năm 1947. </a:t>
            </a:r>
          </a:p>
        </p:txBody>
      </p:sp>
      <p:pic>
        <p:nvPicPr>
          <p:cNvPr id="15366" name="Picture 7" descr="POINSET2"/>
          <p:cNvPicPr>
            <a:picLocks noChangeAspect="1" noChangeArrowheads="1"/>
          </p:cNvPicPr>
          <p:nvPr/>
        </p:nvPicPr>
        <p:blipFill>
          <a:blip r:embed="rId2"/>
          <a:srcRect/>
          <a:stretch>
            <a:fillRect/>
          </a:stretch>
        </p:blipFill>
        <p:spPr bwMode="auto">
          <a:xfrm rot="5400000">
            <a:off x="7867650" y="3175"/>
            <a:ext cx="1279525" cy="1273175"/>
          </a:xfrm>
          <a:prstGeom prst="rect">
            <a:avLst/>
          </a:prstGeom>
          <a:noFill/>
          <a:ln w="9525">
            <a:noFill/>
            <a:miter lim="800000"/>
            <a:headEnd/>
            <a:tailEnd/>
          </a:ln>
        </p:spPr>
      </p:pic>
      <p:pic>
        <p:nvPicPr>
          <p:cNvPr id="15367" name="Picture 8" descr="POINSET2"/>
          <p:cNvPicPr>
            <a:picLocks noChangeAspect="1" noChangeArrowheads="1"/>
          </p:cNvPicPr>
          <p:nvPr/>
        </p:nvPicPr>
        <p:blipFill>
          <a:blip r:embed="rId2"/>
          <a:srcRect/>
          <a:stretch>
            <a:fillRect/>
          </a:stretch>
        </p:blipFill>
        <p:spPr bwMode="auto">
          <a:xfrm>
            <a:off x="0" y="0"/>
            <a:ext cx="1277938" cy="1273175"/>
          </a:xfrm>
          <a:prstGeom prst="rect">
            <a:avLst/>
          </a:prstGeom>
          <a:noFill/>
          <a:ln w="9525">
            <a:noFill/>
            <a:miter lim="800000"/>
            <a:headEnd/>
            <a:tailEnd/>
          </a:ln>
        </p:spPr>
      </p:pic>
      <p:sp>
        <p:nvSpPr>
          <p:cNvPr id="15368" name="Text Box 10"/>
          <p:cNvSpPr txBox="1">
            <a:spLocks noChangeArrowheads="1"/>
          </p:cNvSpPr>
          <p:nvPr/>
        </p:nvSpPr>
        <p:spPr bwMode="auto">
          <a:xfrm>
            <a:off x="3276600" y="457200"/>
            <a:ext cx="2362200" cy="523875"/>
          </a:xfrm>
          <a:prstGeom prst="rect">
            <a:avLst/>
          </a:prstGeom>
          <a:noFill/>
          <a:ln w="12700" cap="sq">
            <a:noFill/>
            <a:miter lim="800000"/>
            <a:headEnd type="none" w="sm" len="sm"/>
            <a:tailEnd type="none" w="sm" len="sm"/>
          </a:ln>
        </p:spPr>
        <p:txBody>
          <a:bodyPr>
            <a:spAutoFit/>
          </a:bodyPr>
          <a:lstStyle/>
          <a:p>
            <a:pPr algn="ctr"/>
            <a:r>
              <a:rPr lang="en-US" sz="2800" u="sng">
                <a:solidFill>
                  <a:srgbClr val="FF0000"/>
                </a:solidFill>
              </a:rPr>
              <a:t>Lịch sử</a:t>
            </a:r>
            <a:r>
              <a:rPr lang="en-US" sz="2000" b="1">
                <a:solidFill>
                  <a:srgbClr val="FF0000"/>
                </a:solidFill>
              </a:rPr>
              <a:t> </a:t>
            </a:r>
            <a:endParaRPr lang="en-US" sz="2000"/>
          </a:p>
        </p:txBody>
      </p:sp>
      <p:sp>
        <p:nvSpPr>
          <p:cNvPr id="15369" name="Text Box 14"/>
          <p:cNvSpPr txBox="1">
            <a:spLocks noChangeArrowheads="1"/>
          </p:cNvSpPr>
          <p:nvPr/>
        </p:nvSpPr>
        <p:spPr bwMode="auto">
          <a:xfrm>
            <a:off x="1066800" y="990600"/>
            <a:ext cx="7239000" cy="646113"/>
          </a:xfrm>
          <a:prstGeom prst="rect">
            <a:avLst/>
          </a:prstGeom>
          <a:noFill/>
          <a:ln w="12700" cap="sq">
            <a:noFill/>
            <a:miter lim="800000"/>
            <a:headEnd type="none" w="sm" len="sm"/>
            <a:tailEnd type="none" w="sm" len="sm"/>
          </a:ln>
        </p:spPr>
        <p:txBody>
          <a:bodyPr>
            <a:spAutoFit/>
          </a:bodyPr>
          <a:lstStyle/>
          <a:p>
            <a:pPr algn="ctr" eaLnBrk="1" hangingPunct="1">
              <a:spcBef>
                <a:spcPct val="20000"/>
              </a:spcBef>
            </a:pPr>
            <a:r>
              <a:rPr lang="en-US" sz="3600" b="1">
                <a:solidFill>
                  <a:srgbClr val="D60093"/>
                </a:solidFill>
              </a:rPr>
              <a:t>Thu - </a:t>
            </a:r>
            <a:r>
              <a:rPr lang="vi-VN" sz="3600" b="1">
                <a:solidFill>
                  <a:srgbClr val="D60093"/>
                </a:solidFill>
              </a:rPr>
              <a:t>đ</a:t>
            </a:r>
            <a:r>
              <a:rPr lang="en-US" sz="3600" b="1">
                <a:solidFill>
                  <a:srgbClr val="D60093"/>
                </a:solidFill>
              </a:rPr>
              <a:t>ông 1947, Việt Bắc</a:t>
            </a:r>
          </a:p>
        </p:txBody>
      </p:sp>
      <p:sp>
        <p:nvSpPr>
          <p:cNvPr id="15370" name="Rectangle 15"/>
          <p:cNvSpPr>
            <a:spLocks noChangeArrowheads="1"/>
          </p:cNvSpPr>
          <p:nvPr/>
        </p:nvSpPr>
        <p:spPr bwMode="auto">
          <a:xfrm>
            <a:off x="228600" y="2819400"/>
            <a:ext cx="8382000" cy="369888"/>
          </a:xfrm>
          <a:prstGeom prst="rect">
            <a:avLst/>
          </a:prstGeom>
          <a:noFill/>
          <a:ln w="9525">
            <a:noFill/>
            <a:miter lim="800000"/>
            <a:headEnd/>
            <a:tailEnd/>
          </a:ln>
        </p:spPr>
        <p:txBody>
          <a:bodyPr>
            <a:spAutoFit/>
          </a:bodyPr>
          <a:lstStyle/>
          <a:p>
            <a:pPr eaLnBrk="1" hangingPunct="1"/>
            <a:r>
              <a:rPr lang="en-US" b="1">
                <a:solidFill>
                  <a:schemeClr val="accent2"/>
                </a:solidFill>
              </a:rPr>
              <a:t>3. Ý nghĩa của chiến thắng Việt Bắc thu – đông năm 1947.</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AutoShape 5"/>
          <p:cNvSpPr>
            <a:spLocks noChangeArrowheads="1"/>
          </p:cNvSpPr>
          <p:nvPr/>
        </p:nvSpPr>
        <p:spPr bwMode="auto">
          <a:xfrm>
            <a:off x="1219200" y="3505200"/>
            <a:ext cx="6172200" cy="1676400"/>
          </a:xfrm>
          <a:prstGeom prst="cloudCallout">
            <a:avLst>
              <a:gd name="adj1" fmla="val -25796"/>
              <a:gd name="adj2" fmla="val 18278"/>
            </a:avLst>
          </a:prstGeom>
          <a:solidFill>
            <a:srgbClr val="3333FF"/>
          </a:solidFill>
          <a:ln w="34925">
            <a:solidFill>
              <a:srgbClr val="FF0000"/>
            </a:solidFill>
            <a:round/>
            <a:headEnd/>
            <a:tailEnd/>
          </a:ln>
        </p:spPr>
        <p:txBody>
          <a:bodyPr/>
          <a:lstStyle/>
          <a:p>
            <a:pPr algn="ctr"/>
            <a:r>
              <a:rPr lang="en-US" sz="2000"/>
              <a:t>Thực dân Pháp quyết tâm tấn công lên Việt Bắc nhằm mục </a:t>
            </a:r>
            <a:r>
              <a:rPr lang="vi-VN" sz="2000"/>
              <a:t>đ</a:t>
            </a:r>
            <a:r>
              <a:rPr lang="en-US" sz="2000"/>
              <a:t>ích gì?</a:t>
            </a:r>
          </a:p>
        </p:txBody>
      </p:sp>
      <p:sp>
        <p:nvSpPr>
          <p:cNvPr id="5123" name="Text Box 7"/>
          <p:cNvSpPr txBox="1">
            <a:spLocks noChangeArrowheads="1"/>
          </p:cNvSpPr>
          <p:nvPr/>
        </p:nvSpPr>
        <p:spPr bwMode="auto">
          <a:xfrm>
            <a:off x="838200" y="1600200"/>
            <a:ext cx="6934200" cy="784225"/>
          </a:xfrm>
          <a:prstGeom prst="rect">
            <a:avLst/>
          </a:prstGeom>
          <a:noFill/>
          <a:ln w="12700" cap="sq">
            <a:noFill/>
            <a:miter lim="800000"/>
            <a:headEnd type="none" w="sm" len="sm"/>
            <a:tailEnd type="none" w="sm" len="sm"/>
          </a:ln>
        </p:spPr>
        <p:txBody>
          <a:bodyPr>
            <a:spAutoFit/>
          </a:bodyPr>
          <a:lstStyle/>
          <a:p>
            <a:pPr eaLnBrk="1" hangingPunct="1"/>
            <a:r>
              <a:rPr lang="en-US" b="1">
                <a:solidFill>
                  <a:srgbClr val="0000FF"/>
                </a:solidFill>
              </a:rPr>
              <a:t>1. Lí do địch mở cuộc tấn công quy mô lên Việt Bắc.</a:t>
            </a:r>
          </a:p>
          <a:p>
            <a:pPr>
              <a:spcBef>
                <a:spcPct val="50000"/>
              </a:spcBef>
            </a:pPr>
            <a:endParaRPr lang="en-US" b="1"/>
          </a:p>
        </p:txBody>
      </p:sp>
      <p:sp>
        <p:nvSpPr>
          <p:cNvPr id="5124" name="Text Box 9"/>
          <p:cNvSpPr txBox="1">
            <a:spLocks noChangeArrowheads="1"/>
          </p:cNvSpPr>
          <p:nvPr/>
        </p:nvSpPr>
        <p:spPr bwMode="auto">
          <a:xfrm>
            <a:off x="136525" y="36513"/>
            <a:ext cx="184150" cy="338137"/>
          </a:xfrm>
          <a:prstGeom prst="rect">
            <a:avLst/>
          </a:prstGeom>
          <a:noFill/>
          <a:ln w="12700" cap="sq">
            <a:noFill/>
            <a:miter lim="800000"/>
            <a:headEnd type="none" w="sm" len="sm"/>
            <a:tailEnd type="none" w="sm" len="sm"/>
          </a:ln>
        </p:spPr>
        <p:txBody>
          <a:bodyPr wrap="none">
            <a:spAutoFit/>
          </a:bodyPr>
          <a:lstStyle/>
          <a:p>
            <a:endParaRPr lang="en-US" sz="1600"/>
          </a:p>
        </p:txBody>
      </p:sp>
      <p:pic>
        <p:nvPicPr>
          <p:cNvPr id="5125" name="Picture 10" descr="POINSET2"/>
          <p:cNvPicPr>
            <a:picLocks noChangeAspect="1" noChangeArrowheads="1"/>
          </p:cNvPicPr>
          <p:nvPr/>
        </p:nvPicPr>
        <p:blipFill>
          <a:blip r:embed="rId2"/>
          <a:srcRect/>
          <a:stretch>
            <a:fillRect/>
          </a:stretch>
        </p:blipFill>
        <p:spPr bwMode="auto">
          <a:xfrm>
            <a:off x="0" y="0"/>
            <a:ext cx="1277938" cy="1273175"/>
          </a:xfrm>
          <a:prstGeom prst="rect">
            <a:avLst/>
          </a:prstGeom>
          <a:noFill/>
          <a:ln w="9525">
            <a:noFill/>
            <a:miter lim="800000"/>
            <a:headEnd/>
            <a:tailEnd/>
          </a:ln>
        </p:spPr>
      </p:pic>
      <p:sp>
        <p:nvSpPr>
          <p:cNvPr id="5126" name="Text Box 11"/>
          <p:cNvSpPr txBox="1">
            <a:spLocks noChangeArrowheads="1"/>
          </p:cNvSpPr>
          <p:nvPr/>
        </p:nvSpPr>
        <p:spPr bwMode="auto">
          <a:xfrm>
            <a:off x="8747125" y="188913"/>
            <a:ext cx="184150" cy="338137"/>
          </a:xfrm>
          <a:prstGeom prst="rect">
            <a:avLst/>
          </a:prstGeom>
          <a:noFill/>
          <a:ln w="12700" cap="sq">
            <a:noFill/>
            <a:miter lim="800000"/>
            <a:headEnd type="none" w="sm" len="sm"/>
            <a:tailEnd type="none" w="sm" len="sm"/>
          </a:ln>
        </p:spPr>
        <p:txBody>
          <a:bodyPr wrap="none">
            <a:spAutoFit/>
          </a:bodyPr>
          <a:lstStyle/>
          <a:p>
            <a:endParaRPr lang="en-US" sz="1600"/>
          </a:p>
        </p:txBody>
      </p:sp>
      <p:pic>
        <p:nvPicPr>
          <p:cNvPr id="5127" name="Picture 12" descr="POINSET2"/>
          <p:cNvPicPr>
            <a:picLocks noChangeAspect="1" noChangeArrowheads="1"/>
          </p:cNvPicPr>
          <p:nvPr/>
        </p:nvPicPr>
        <p:blipFill>
          <a:blip r:embed="rId2"/>
          <a:srcRect/>
          <a:stretch>
            <a:fillRect/>
          </a:stretch>
        </p:blipFill>
        <p:spPr bwMode="auto">
          <a:xfrm rot="5400000">
            <a:off x="7867650" y="3175"/>
            <a:ext cx="1279525" cy="1273175"/>
          </a:xfrm>
          <a:prstGeom prst="rect">
            <a:avLst/>
          </a:prstGeom>
          <a:noFill/>
          <a:ln w="9525">
            <a:noFill/>
            <a:miter lim="800000"/>
            <a:headEnd/>
            <a:tailEnd/>
          </a:ln>
        </p:spPr>
      </p:pic>
      <p:sp>
        <p:nvSpPr>
          <p:cNvPr id="5128" name="Text Box 13"/>
          <p:cNvSpPr txBox="1">
            <a:spLocks noChangeArrowheads="1"/>
          </p:cNvSpPr>
          <p:nvPr/>
        </p:nvSpPr>
        <p:spPr bwMode="auto">
          <a:xfrm>
            <a:off x="136525" y="6284913"/>
            <a:ext cx="184150" cy="338137"/>
          </a:xfrm>
          <a:prstGeom prst="rect">
            <a:avLst/>
          </a:prstGeom>
          <a:noFill/>
          <a:ln w="12700" cap="sq">
            <a:noFill/>
            <a:miter lim="800000"/>
            <a:headEnd type="none" w="sm" len="sm"/>
            <a:tailEnd type="none" w="sm" len="sm"/>
          </a:ln>
        </p:spPr>
        <p:txBody>
          <a:bodyPr wrap="none">
            <a:spAutoFit/>
          </a:bodyPr>
          <a:lstStyle/>
          <a:p>
            <a:endParaRPr lang="en-US" sz="1600"/>
          </a:p>
        </p:txBody>
      </p:sp>
      <p:pic>
        <p:nvPicPr>
          <p:cNvPr id="5129" name="Picture 14" descr="POINSET2"/>
          <p:cNvPicPr>
            <a:picLocks noChangeAspect="1" noChangeArrowheads="1"/>
          </p:cNvPicPr>
          <p:nvPr/>
        </p:nvPicPr>
        <p:blipFill>
          <a:blip r:embed="rId2"/>
          <a:srcRect/>
          <a:stretch>
            <a:fillRect/>
          </a:stretch>
        </p:blipFill>
        <p:spPr bwMode="auto">
          <a:xfrm rot="-5400000">
            <a:off x="-2381" y="5582444"/>
            <a:ext cx="1277937" cy="1273175"/>
          </a:xfrm>
          <a:prstGeom prst="rect">
            <a:avLst/>
          </a:prstGeom>
          <a:noFill/>
          <a:ln w="9525">
            <a:noFill/>
            <a:miter lim="800000"/>
            <a:headEnd/>
            <a:tailEnd/>
          </a:ln>
        </p:spPr>
      </p:pic>
      <p:sp>
        <p:nvSpPr>
          <p:cNvPr id="5130" name="Text Box 15"/>
          <p:cNvSpPr txBox="1">
            <a:spLocks noChangeArrowheads="1"/>
          </p:cNvSpPr>
          <p:nvPr/>
        </p:nvSpPr>
        <p:spPr bwMode="auto">
          <a:xfrm>
            <a:off x="8442325" y="5980113"/>
            <a:ext cx="184150" cy="338137"/>
          </a:xfrm>
          <a:prstGeom prst="rect">
            <a:avLst/>
          </a:prstGeom>
          <a:noFill/>
          <a:ln w="12700" cap="sq">
            <a:noFill/>
            <a:miter lim="800000"/>
            <a:headEnd type="none" w="sm" len="sm"/>
            <a:tailEnd type="none" w="sm" len="sm"/>
          </a:ln>
        </p:spPr>
        <p:txBody>
          <a:bodyPr wrap="none">
            <a:spAutoFit/>
          </a:bodyPr>
          <a:lstStyle/>
          <a:p>
            <a:endParaRPr lang="en-US" sz="1600"/>
          </a:p>
        </p:txBody>
      </p:sp>
      <p:pic>
        <p:nvPicPr>
          <p:cNvPr id="5131" name="Picture 16" descr="POINSET2"/>
          <p:cNvPicPr>
            <a:picLocks noChangeAspect="1" noChangeArrowheads="1"/>
          </p:cNvPicPr>
          <p:nvPr/>
        </p:nvPicPr>
        <p:blipFill>
          <a:blip r:embed="rId2"/>
          <a:srcRect/>
          <a:stretch>
            <a:fillRect/>
          </a:stretch>
        </p:blipFill>
        <p:spPr bwMode="auto">
          <a:xfrm rot="10800000">
            <a:off x="7864475" y="5583238"/>
            <a:ext cx="1279525" cy="1274762"/>
          </a:xfrm>
          <a:prstGeom prst="rect">
            <a:avLst/>
          </a:prstGeom>
          <a:noFill/>
          <a:ln w="9525">
            <a:noFill/>
            <a:miter lim="800000"/>
            <a:headEnd/>
            <a:tailEnd/>
          </a:ln>
        </p:spPr>
      </p:pic>
      <p:sp>
        <p:nvSpPr>
          <p:cNvPr id="5132" name="Text Box 17"/>
          <p:cNvSpPr txBox="1">
            <a:spLocks noChangeArrowheads="1"/>
          </p:cNvSpPr>
          <p:nvPr/>
        </p:nvSpPr>
        <p:spPr bwMode="auto">
          <a:xfrm>
            <a:off x="3810000" y="457200"/>
            <a:ext cx="1752600" cy="523875"/>
          </a:xfrm>
          <a:prstGeom prst="rect">
            <a:avLst/>
          </a:prstGeom>
          <a:noFill/>
          <a:ln w="12700" cap="sq">
            <a:noFill/>
            <a:miter lim="800000"/>
            <a:headEnd type="none" w="sm" len="sm"/>
            <a:tailEnd type="none" w="sm" len="sm"/>
          </a:ln>
        </p:spPr>
        <p:txBody>
          <a:bodyPr>
            <a:spAutoFit/>
          </a:bodyPr>
          <a:lstStyle/>
          <a:p>
            <a:pPr algn="ctr">
              <a:spcBef>
                <a:spcPct val="50000"/>
              </a:spcBef>
            </a:pPr>
            <a:r>
              <a:rPr lang="en-US" sz="2800" u="sng">
                <a:solidFill>
                  <a:srgbClr val="FF0000"/>
                </a:solidFill>
              </a:rPr>
              <a:t>Lịch sử</a:t>
            </a:r>
          </a:p>
        </p:txBody>
      </p:sp>
      <p:sp>
        <p:nvSpPr>
          <p:cNvPr id="5133" name="Text Box 18"/>
          <p:cNvSpPr txBox="1">
            <a:spLocks noChangeArrowheads="1"/>
          </p:cNvSpPr>
          <p:nvPr/>
        </p:nvSpPr>
        <p:spPr bwMode="auto">
          <a:xfrm>
            <a:off x="914400" y="914400"/>
            <a:ext cx="7391400" cy="646113"/>
          </a:xfrm>
          <a:prstGeom prst="rect">
            <a:avLst/>
          </a:prstGeom>
          <a:noFill/>
          <a:ln w="12700" cap="sq">
            <a:noFill/>
            <a:miter lim="800000"/>
            <a:headEnd type="none" w="sm" len="sm"/>
            <a:tailEnd type="none" w="sm" len="sm"/>
          </a:ln>
        </p:spPr>
        <p:txBody>
          <a:bodyPr>
            <a:spAutoFit/>
          </a:bodyPr>
          <a:lstStyle/>
          <a:p>
            <a:pPr algn="ctr" eaLnBrk="1" hangingPunct="1">
              <a:spcBef>
                <a:spcPct val="20000"/>
              </a:spcBef>
            </a:pPr>
            <a:r>
              <a:rPr lang="en-US" sz="3600" b="1" i="1">
                <a:solidFill>
                  <a:srgbClr val="D60093"/>
                </a:solidFill>
              </a:rPr>
              <a:t>Thu - </a:t>
            </a:r>
            <a:r>
              <a:rPr lang="vi-VN" sz="3600" b="1" i="1">
                <a:solidFill>
                  <a:srgbClr val="D60093"/>
                </a:solidFill>
              </a:rPr>
              <a:t>đ</a:t>
            </a:r>
            <a:r>
              <a:rPr lang="en-US" sz="3600" b="1" i="1">
                <a:solidFill>
                  <a:srgbClr val="D60093"/>
                </a:solidFill>
              </a:rPr>
              <a:t>ông 1947, Việt Bắc</a:t>
            </a:r>
          </a:p>
        </p:txBody>
      </p:sp>
      <p:sp>
        <p:nvSpPr>
          <p:cNvPr id="5134" name="Text Box 19"/>
          <p:cNvSpPr txBox="1">
            <a:spLocks noChangeArrowheads="1"/>
          </p:cNvSpPr>
          <p:nvPr/>
        </p:nvSpPr>
        <p:spPr bwMode="auto">
          <a:xfrm>
            <a:off x="1828800" y="2201863"/>
            <a:ext cx="4191000" cy="338137"/>
          </a:xfrm>
          <a:prstGeom prst="rect">
            <a:avLst/>
          </a:prstGeom>
          <a:noFill/>
          <a:ln w="12700" cap="sq">
            <a:noFill/>
            <a:miter lim="800000"/>
            <a:headEnd type="none" w="sm" len="sm"/>
            <a:tailEnd type="none" w="sm" len="sm"/>
          </a:ln>
        </p:spPr>
        <p:txBody>
          <a:bodyPr>
            <a:spAutoFit/>
          </a:bodyPr>
          <a:lstStyle/>
          <a:p>
            <a:pPr>
              <a:spcBef>
                <a:spcPct val="50000"/>
              </a:spcBef>
            </a:pPr>
            <a:endParaRPr lang="en-US" sz="1600"/>
          </a:p>
        </p:txBody>
      </p:sp>
      <p:sp>
        <p:nvSpPr>
          <p:cNvPr id="62484" name="Rectangle 20"/>
          <p:cNvSpPr>
            <a:spLocks noChangeArrowheads="1"/>
          </p:cNvSpPr>
          <p:nvPr/>
        </p:nvSpPr>
        <p:spPr bwMode="auto">
          <a:xfrm>
            <a:off x="457200" y="1981200"/>
            <a:ext cx="8382000" cy="677863"/>
          </a:xfrm>
          <a:prstGeom prst="rect">
            <a:avLst/>
          </a:prstGeom>
          <a:solidFill>
            <a:schemeClr val="bg1"/>
          </a:solidFill>
          <a:ln w="9525">
            <a:solidFill>
              <a:schemeClr val="accent1"/>
            </a:solidFill>
            <a:miter lim="800000"/>
            <a:headEnd/>
            <a:tailEnd/>
          </a:ln>
        </p:spPr>
        <p:txBody>
          <a:bodyPr>
            <a:spAutoFit/>
          </a:bodyPr>
          <a:lstStyle/>
          <a:p>
            <a:pPr eaLnBrk="1" hangingPunct="1">
              <a:spcBef>
                <a:spcPct val="10000"/>
              </a:spcBef>
            </a:pPr>
            <a:r>
              <a:rPr lang="en-US" sz="2000"/>
              <a:t> </a:t>
            </a:r>
            <a:r>
              <a:rPr lang="en-US">
                <a:solidFill>
                  <a:srgbClr val="003300"/>
                </a:solidFill>
              </a:rPr>
              <a:t>Tiêu diệt cơ quan đầu não kháng chiến và bộ đội chủ lực của ta nhằm mau chóng kết thúc chiến tranh.</a:t>
            </a:r>
          </a:p>
        </p:txBody>
      </p:sp>
      <p:sp>
        <p:nvSpPr>
          <p:cNvPr id="62486" name="AutoShape 22"/>
          <p:cNvSpPr>
            <a:spLocks noChangeArrowheads="1"/>
          </p:cNvSpPr>
          <p:nvPr/>
        </p:nvSpPr>
        <p:spPr bwMode="auto">
          <a:xfrm>
            <a:off x="1981200" y="3505200"/>
            <a:ext cx="5562600" cy="1524000"/>
          </a:xfrm>
          <a:prstGeom prst="wedgeEllipseCallout">
            <a:avLst>
              <a:gd name="adj1" fmla="val -15042"/>
              <a:gd name="adj2" fmla="val 22815"/>
            </a:avLst>
          </a:prstGeom>
          <a:solidFill>
            <a:schemeClr val="bg2"/>
          </a:solidFill>
          <a:ln w="12700" cap="sq">
            <a:solidFill>
              <a:schemeClr val="tx1"/>
            </a:solidFill>
            <a:miter lim="800000"/>
            <a:headEnd type="none" w="sm" len="sm"/>
            <a:tailEnd type="none" w="sm" len="sm"/>
          </a:ln>
        </p:spPr>
        <p:txBody>
          <a:bodyPr/>
          <a:lstStyle/>
          <a:p>
            <a:pPr algn="ctr"/>
            <a:r>
              <a:rPr lang="en-US" sz="2000">
                <a:solidFill>
                  <a:schemeClr val="bg1"/>
                </a:solidFill>
              </a:rPr>
              <a:t>Tr</a:t>
            </a:r>
            <a:r>
              <a:rPr lang="vi-VN" sz="2000">
                <a:solidFill>
                  <a:schemeClr val="bg1"/>
                </a:solidFill>
              </a:rPr>
              <a:t>ư</a:t>
            </a:r>
            <a:r>
              <a:rPr lang="en-US" sz="2000">
                <a:solidFill>
                  <a:schemeClr val="bg1"/>
                </a:solidFill>
              </a:rPr>
              <a:t>ớc âm m</a:t>
            </a:r>
            <a:r>
              <a:rPr lang="vi-VN" sz="2000">
                <a:solidFill>
                  <a:schemeClr val="bg1"/>
                </a:solidFill>
              </a:rPr>
              <a:t>ư</a:t>
            </a:r>
            <a:r>
              <a:rPr lang="en-US" sz="2000">
                <a:solidFill>
                  <a:schemeClr val="bg1"/>
                </a:solidFill>
              </a:rPr>
              <a:t>u của thực dân Pháp, Đảng và Chính phủ ta </a:t>
            </a:r>
            <a:r>
              <a:rPr lang="vi-VN" sz="2000">
                <a:solidFill>
                  <a:schemeClr val="bg1"/>
                </a:solidFill>
              </a:rPr>
              <a:t>đ</a:t>
            </a:r>
            <a:r>
              <a:rPr lang="en-US" sz="2000">
                <a:solidFill>
                  <a:schemeClr val="bg1"/>
                </a:solidFill>
              </a:rPr>
              <a:t>ã có chủ tr</a:t>
            </a:r>
            <a:r>
              <a:rPr lang="vi-VN" sz="2000">
                <a:solidFill>
                  <a:schemeClr val="bg1"/>
                </a:solidFill>
              </a:rPr>
              <a:t>ươ</a:t>
            </a:r>
            <a:r>
              <a:rPr lang="en-US" sz="2000">
                <a:solidFill>
                  <a:schemeClr val="bg1"/>
                </a:solidFill>
              </a:rPr>
              <a:t>ng gì?</a:t>
            </a:r>
          </a:p>
        </p:txBody>
      </p:sp>
      <p:sp>
        <p:nvSpPr>
          <p:cNvPr id="62488" name="AutoShape 24"/>
          <p:cNvSpPr>
            <a:spLocks noChangeArrowheads="1"/>
          </p:cNvSpPr>
          <p:nvPr/>
        </p:nvSpPr>
        <p:spPr bwMode="auto">
          <a:xfrm>
            <a:off x="533400" y="3505200"/>
            <a:ext cx="8305800" cy="2667000"/>
          </a:xfrm>
          <a:prstGeom prst="cloudCallout">
            <a:avLst>
              <a:gd name="adj1" fmla="val -9194"/>
              <a:gd name="adj2" fmla="val -31787"/>
            </a:avLst>
          </a:prstGeom>
          <a:solidFill>
            <a:srgbClr val="FFFF66"/>
          </a:solidFill>
          <a:ln w="12700" cap="sq">
            <a:solidFill>
              <a:srgbClr val="FF0066"/>
            </a:solidFill>
            <a:round/>
            <a:headEnd type="none" w="sm" len="sm"/>
            <a:tailEnd type="none" w="sm" len="sm"/>
          </a:ln>
        </p:spPr>
        <p:txBody>
          <a:bodyPr/>
          <a:lstStyle/>
          <a:p>
            <a:pPr algn="ctr"/>
            <a:r>
              <a:rPr lang="en-US" sz="2800"/>
              <a:t> </a:t>
            </a:r>
            <a:r>
              <a:rPr lang="en-US" sz="2000">
                <a:solidFill>
                  <a:srgbClr val="0000FF"/>
                </a:solidFill>
              </a:rPr>
              <a:t>Tr</a:t>
            </a:r>
            <a:r>
              <a:rPr lang="vi-VN" sz="2000">
                <a:solidFill>
                  <a:srgbClr val="0000FF"/>
                </a:solidFill>
              </a:rPr>
              <a:t>ư</a:t>
            </a:r>
            <a:r>
              <a:rPr lang="en-US" sz="2000">
                <a:solidFill>
                  <a:srgbClr val="0000FF"/>
                </a:solidFill>
              </a:rPr>
              <a:t>ớc âm m</a:t>
            </a:r>
            <a:r>
              <a:rPr lang="vi-VN" sz="2000">
                <a:solidFill>
                  <a:srgbClr val="0000FF"/>
                </a:solidFill>
              </a:rPr>
              <a:t>ư</a:t>
            </a:r>
            <a:r>
              <a:rPr lang="en-US" sz="2000">
                <a:solidFill>
                  <a:srgbClr val="0000FF"/>
                </a:solidFill>
              </a:rPr>
              <a:t>u của thực dân Pháp, Trung </a:t>
            </a:r>
            <a:r>
              <a:rPr lang="vi-VN" sz="2000">
                <a:solidFill>
                  <a:srgbClr val="0000FF"/>
                </a:solidFill>
              </a:rPr>
              <a:t>ươ</a:t>
            </a:r>
            <a:r>
              <a:rPr lang="en-US" sz="2000">
                <a:solidFill>
                  <a:srgbClr val="0000FF"/>
                </a:solidFill>
              </a:rPr>
              <a:t>ng Đảng, d</a:t>
            </a:r>
            <a:r>
              <a:rPr lang="vi-VN" sz="2000">
                <a:solidFill>
                  <a:srgbClr val="0000FF"/>
                </a:solidFill>
              </a:rPr>
              <a:t>ư</a:t>
            </a:r>
            <a:r>
              <a:rPr lang="en-US" sz="2000">
                <a:solidFill>
                  <a:srgbClr val="0000FF"/>
                </a:solidFill>
              </a:rPr>
              <a:t>ới sự chủ </a:t>
            </a:r>
            <a:r>
              <a:rPr lang="en-US" b="1">
                <a:solidFill>
                  <a:srgbClr val="0000FF"/>
                </a:solidFill>
              </a:rPr>
              <a:t>trì</a:t>
            </a:r>
            <a:r>
              <a:rPr lang="en-US" sz="2000">
                <a:solidFill>
                  <a:srgbClr val="0000FF"/>
                </a:solidFill>
              </a:rPr>
              <a:t> của Chủ tịch Hồ Chí Minh </a:t>
            </a:r>
            <a:r>
              <a:rPr lang="vi-VN" sz="2000">
                <a:solidFill>
                  <a:srgbClr val="0000FF"/>
                </a:solidFill>
              </a:rPr>
              <a:t>đ</a:t>
            </a:r>
            <a:r>
              <a:rPr lang="en-US" sz="2000">
                <a:solidFill>
                  <a:srgbClr val="0000FF"/>
                </a:solidFill>
              </a:rPr>
              <a:t>ã họp và ra quyết </a:t>
            </a:r>
            <a:r>
              <a:rPr lang="vi-VN" sz="2000">
                <a:solidFill>
                  <a:srgbClr val="0000FF"/>
                </a:solidFill>
              </a:rPr>
              <a:t>đ</a:t>
            </a:r>
            <a:r>
              <a:rPr lang="en-US" sz="2000">
                <a:solidFill>
                  <a:srgbClr val="0000FF"/>
                </a:solidFill>
              </a:rPr>
              <a:t>ịnh: </a:t>
            </a:r>
          </a:p>
          <a:p>
            <a:pPr algn="ctr"/>
            <a:r>
              <a:rPr lang="en-US" sz="2000" b="1" i="1">
                <a:solidFill>
                  <a:srgbClr val="FF0066"/>
                </a:solidFill>
              </a:rPr>
              <a:t>Phải phá tan cuộc tấn công mùa </a:t>
            </a:r>
            <a:r>
              <a:rPr lang="vi-VN" sz="2000" b="1" i="1">
                <a:solidFill>
                  <a:srgbClr val="FF0066"/>
                </a:solidFill>
              </a:rPr>
              <a:t>đ</a:t>
            </a:r>
            <a:r>
              <a:rPr lang="en-US" sz="2000" b="1" i="1">
                <a:solidFill>
                  <a:srgbClr val="FF0066"/>
                </a:solidFill>
              </a:rPr>
              <a:t>ông của giặc</a:t>
            </a:r>
          </a:p>
        </p:txBody>
      </p:sp>
      <p:sp>
        <p:nvSpPr>
          <p:cNvPr id="62490" name="Rectangle 26"/>
          <p:cNvSpPr>
            <a:spLocks noChangeArrowheads="1"/>
          </p:cNvSpPr>
          <p:nvPr/>
        </p:nvSpPr>
        <p:spPr bwMode="auto">
          <a:xfrm>
            <a:off x="838200" y="2895600"/>
            <a:ext cx="6248400" cy="369888"/>
          </a:xfrm>
          <a:prstGeom prst="rect">
            <a:avLst/>
          </a:prstGeom>
          <a:noFill/>
          <a:ln w="9525">
            <a:noFill/>
            <a:miter lim="800000"/>
            <a:headEnd/>
            <a:tailEnd/>
          </a:ln>
        </p:spPr>
        <p:txBody>
          <a:bodyPr>
            <a:spAutoFit/>
          </a:bodyPr>
          <a:lstStyle/>
          <a:p>
            <a:pPr eaLnBrk="1" hangingPunct="1"/>
            <a:r>
              <a:rPr lang="en-US" b="1">
                <a:solidFill>
                  <a:srgbClr val="0000FF"/>
                </a:solidFill>
              </a:rPr>
              <a:t>2. Diễn biến và kết quả của chiến dịch Việt Bắc.</a:t>
            </a:r>
          </a:p>
        </p:txBody>
      </p:sp>
      <p:sp>
        <p:nvSpPr>
          <p:cNvPr id="62491" name="Text Box 27"/>
          <p:cNvSpPr txBox="1">
            <a:spLocks noChangeArrowheads="1"/>
          </p:cNvSpPr>
          <p:nvPr/>
        </p:nvSpPr>
        <p:spPr bwMode="auto">
          <a:xfrm>
            <a:off x="457200" y="2057400"/>
            <a:ext cx="8305800" cy="646113"/>
          </a:xfrm>
          <a:prstGeom prst="rect">
            <a:avLst/>
          </a:prstGeom>
          <a:noFill/>
          <a:ln w="12700" cap="sq">
            <a:noFill/>
            <a:miter lim="800000"/>
            <a:headEnd type="none" w="sm" len="sm"/>
            <a:tailEnd type="none" w="sm" len="sm"/>
          </a:ln>
        </p:spPr>
        <p:txBody>
          <a:bodyPr>
            <a:spAutoFit/>
          </a:bodyPr>
          <a:lstStyle/>
          <a:p>
            <a:pPr>
              <a:spcBef>
                <a:spcPct val="50000"/>
              </a:spcBef>
            </a:pPr>
            <a:r>
              <a:rPr lang="en-US" sz="1600">
                <a:solidFill>
                  <a:srgbClr val="660066"/>
                </a:solidFill>
              </a:rPr>
              <a:t> </a:t>
            </a:r>
            <a:r>
              <a:rPr lang="en-US">
                <a:solidFill>
                  <a:srgbClr val="660066"/>
                </a:solidFill>
              </a:rPr>
              <a:t>Đọc thầm đoạn “ Sau khi đánh chiếm … tấn công của giặc” trang 30/ SGK và trả lời câu hỏi:</a:t>
            </a:r>
            <a:endParaRPr lang="en-US"/>
          </a:p>
        </p:txBody>
      </p:sp>
      <p:sp>
        <p:nvSpPr>
          <p:cNvPr id="62494" name="Text Box 30"/>
          <p:cNvSpPr txBox="1">
            <a:spLocks noChangeArrowheads="1"/>
          </p:cNvSpPr>
          <p:nvPr/>
        </p:nvSpPr>
        <p:spPr bwMode="auto">
          <a:xfrm>
            <a:off x="685800" y="2819400"/>
            <a:ext cx="8077200" cy="646113"/>
          </a:xfrm>
          <a:prstGeom prst="rect">
            <a:avLst/>
          </a:prstGeom>
          <a:noFill/>
          <a:ln w="12700" cap="sq">
            <a:noFill/>
            <a:miter lim="800000"/>
            <a:headEnd type="none" w="sm" len="sm"/>
            <a:tailEnd type="none" w="sm" len="sm"/>
          </a:ln>
        </p:spPr>
        <p:txBody>
          <a:bodyPr>
            <a:spAutoFit/>
          </a:bodyPr>
          <a:lstStyle/>
          <a:p>
            <a:pPr>
              <a:spcBef>
                <a:spcPct val="50000"/>
              </a:spcBef>
            </a:pPr>
            <a:r>
              <a:rPr lang="en-US">
                <a:solidFill>
                  <a:srgbClr val="660066"/>
                </a:solidFill>
              </a:rPr>
              <a:t>Đọc thầm đoạn “ Sau khi đánh chiếm … tấn công của giặc” trang 30/ SGK và trả lời câu hỏi:</a:t>
            </a:r>
            <a:endParaRPr lang="en-US"/>
          </a:p>
        </p:txBody>
      </p:sp>
      <p:sp>
        <p:nvSpPr>
          <p:cNvPr id="62496" name="Line 32"/>
          <p:cNvSpPr>
            <a:spLocks noChangeShapeType="1"/>
          </p:cNvSpPr>
          <p:nvPr/>
        </p:nvSpPr>
        <p:spPr bwMode="auto">
          <a:xfrm>
            <a:off x="2743200" y="2362200"/>
            <a:ext cx="2209800" cy="0"/>
          </a:xfrm>
          <a:prstGeom prst="line">
            <a:avLst/>
          </a:prstGeom>
          <a:noFill/>
          <a:ln w="38100" cap="sq" cmpd="dbl">
            <a:solidFill>
              <a:srgbClr val="FF6600"/>
            </a:solidFill>
            <a:round/>
            <a:headEnd type="none" w="sm" len="sm"/>
            <a:tailEnd type="none" w="sm" len="sm"/>
          </a:ln>
        </p:spPr>
        <p:txBody>
          <a:bodyPr/>
          <a:lstStyle/>
          <a:p>
            <a:endParaRPr lang="en-US"/>
          </a:p>
        </p:txBody>
      </p:sp>
      <p:sp>
        <p:nvSpPr>
          <p:cNvPr id="62498" name="Text Box 34"/>
          <p:cNvSpPr txBox="1">
            <a:spLocks noChangeArrowheads="1"/>
          </p:cNvSpPr>
          <p:nvPr/>
        </p:nvSpPr>
        <p:spPr bwMode="auto">
          <a:xfrm>
            <a:off x="914400" y="3048000"/>
            <a:ext cx="6781800" cy="338138"/>
          </a:xfrm>
          <a:prstGeom prst="rect">
            <a:avLst/>
          </a:prstGeom>
          <a:noFill/>
          <a:ln w="12700" cap="sq">
            <a:solidFill>
              <a:schemeClr val="tx1"/>
            </a:solidFill>
            <a:miter lim="800000"/>
            <a:headEnd type="none" w="sm" len="sm"/>
            <a:tailEnd type="none" w="sm" len="sm"/>
          </a:ln>
        </p:spPr>
        <p:txBody>
          <a:bodyPr>
            <a:spAutoFit/>
          </a:bodyPr>
          <a:lstStyle/>
          <a:p>
            <a:pPr>
              <a:spcBef>
                <a:spcPct val="50000"/>
              </a:spcBef>
            </a:pPr>
            <a:r>
              <a:rPr lang="en-US" sz="1600">
                <a:solidFill>
                  <a:srgbClr val="CC3300"/>
                </a:solidFill>
              </a:rPr>
              <a:t>Đầu não kháng chiến: ban lãnh đạo cuộc kháng chiến toàn quốc.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 calcmode="lin" valueType="num">
                                      <p:cBhvr>
                                        <p:cTn id="7" dur="500" fill="hold"/>
                                        <p:tgtEl>
                                          <p:spTgt spid="62469"/>
                                        </p:tgtEl>
                                        <p:attrNameLst>
                                          <p:attrName>ppt_w</p:attrName>
                                        </p:attrNameLst>
                                      </p:cBhvr>
                                      <p:tavLst>
                                        <p:tav tm="0">
                                          <p:val>
                                            <p:fltVal val="0"/>
                                          </p:val>
                                        </p:tav>
                                        <p:tav tm="100000">
                                          <p:val>
                                            <p:strVal val="#ppt_w"/>
                                          </p:val>
                                        </p:tav>
                                      </p:tavLst>
                                    </p:anim>
                                    <p:anim calcmode="lin" valueType="num">
                                      <p:cBhvr>
                                        <p:cTn id="8" dur="500" fill="hold"/>
                                        <p:tgtEl>
                                          <p:spTgt spid="6246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xit" presetSubtype="16" fill="hold" grpId="1" nodeType="clickEffect">
                                  <p:stCondLst>
                                    <p:cond delay="0"/>
                                  </p:stCondLst>
                                  <p:childTnLst>
                                    <p:animEffect transition="out" filter="diamond(in)">
                                      <p:cBhvr>
                                        <p:cTn id="12" dur="500"/>
                                        <p:tgtEl>
                                          <p:spTgt spid="62469"/>
                                        </p:tgtEl>
                                      </p:cBhvr>
                                    </p:animEffect>
                                    <p:set>
                                      <p:cBhvr>
                                        <p:cTn id="13" dur="1" fill="hold">
                                          <p:stCondLst>
                                            <p:cond delay="499"/>
                                          </p:stCondLst>
                                        </p:cTn>
                                        <p:tgtEl>
                                          <p:spTgt spid="62469"/>
                                        </p:tgtEl>
                                        <p:attrNameLst>
                                          <p:attrName>style.visibility</p:attrName>
                                        </p:attrNameLst>
                                      </p:cBhvr>
                                      <p:to>
                                        <p:strVal val="hidden"/>
                                      </p:to>
                                    </p:set>
                                  </p:childTnLst>
                                </p:cTn>
                              </p:par>
                            </p:childTnLst>
                          </p:cTn>
                        </p:par>
                        <p:par>
                          <p:cTn id="14" fill="hold" nodeType="afterGroup">
                            <p:stCondLst>
                              <p:cond delay="500"/>
                            </p:stCondLst>
                            <p:childTnLst>
                              <p:par>
                                <p:cTn id="15" presetID="4" presetClass="exit" presetSubtype="16" fill="hold" grpId="0" nodeType="afterEffect">
                                  <p:stCondLst>
                                    <p:cond delay="0"/>
                                  </p:stCondLst>
                                  <p:childTnLst>
                                    <p:animEffect transition="out" filter="box(in)">
                                      <p:cBhvr>
                                        <p:cTn id="16" dur="500"/>
                                        <p:tgtEl>
                                          <p:spTgt spid="62491"/>
                                        </p:tgtEl>
                                      </p:cBhvr>
                                    </p:animEffect>
                                    <p:set>
                                      <p:cBhvr>
                                        <p:cTn id="17" dur="1" fill="hold">
                                          <p:stCondLst>
                                            <p:cond delay="499"/>
                                          </p:stCondLst>
                                        </p:cTn>
                                        <p:tgtEl>
                                          <p:spTgt spid="62491"/>
                                        </p:tgtEl>
                                        <p:attrNameLst>
                                          <p:attrName>style.visibility</p:attrName>
                                        </p:attrNameLst>
                                      </p:cBhvr>
                                      <p:to>
                                        <p:strVal val="hidden"/>
                                      </p:to>
                                    </p:set>
                                  </p:childTnLst>
                                </p:cTn>
                              </p:par>
                            </p:childTnLst>
                          </p:cTn>
                        </p:par>
                        <p:par>
                          <p:cTn id="18" fill="hold" nodeType="afterGroup">
                            <p:stCondLst>
                              <p:cond delay="1000"/>
                            </p:stCondLst>
                            <p:childTnLst>
                              <p:par>
                                <p:cTn id="19" presetID="31" presetClass="entr" presetSubtype="0" fill="hold" grpId="0" nodeType="afterEffect">
                                  <p:stCondLst>
                                    <p:cond delay="0"/>
                                  </p:stCondLst>
                                  <p:iterate type="lt">
                                    <p:tmPct val="5000"/>
                                  </p:iterate>
                                  <p:childTnLst>
                                    <p:set>
                                      <p:cBhvr>
                                        <p:cTn id="20" dur="1" fill="hold">
                                          <p:stCondLst>
                                            <p:cond delay="0"/>
                                          </p:stCondLst>
                                        </p:cTn>
                                        <p:tgtEl>
                                          <p:spTgt spid="62484"/>
                                        </p:tgtEl>
                                        <p:attrNameLst>
                                          <p:attrName>style.visibility</p:attrName>
                                        </p:attrNameLst>
                                      </p:cBhvr>
                                      <p:to>
                                        <p:strVal val="visible"/>
                                      </p:to>
                                    </p:set>
                                    <p:anim calcmode="lin" valueType="num">
                                      <p:cBhvr>
                                        <p:cTn id="21" dur="500" fill="hold"/>
                                        <p:tgtEl>
                                          <p:spTgt spid="62484"/>
                                        </p:tgtEl>
                                        <p:attrNameLst>
                                          <p:attrName>ppt_w</p:attrName>
                                        </p:attrNameLst>
                                      </p:cBhvr>
                                      <p:tavLst>
                                        <p:tav tm="0">
                                          <p:val>
                                            <p:fltVal val="0"/>
                                          </p:val>
                                        </p:tav>
                                        <p:tav tm="100000">
                                          <p:val>
                                            <p:strVal val="#ppt_w"/>
                                          </p:val>
                                        </p:tav>
                                      </p:tavLst>
                                    </p:anim>
                                    <p:anim calcmode="lin" valueType="num">
                                      <p:cBhvr>
                                        <p:cTn id="22" dur="500" fill="hold"/>
                                        <p:tgtEl>
                                          <p:spTgt spid="62484"/>
                                        </p:tgtEl>
                                        <p:attrNameLst>
                                          <p:attrName>ppt_h</p:attrName>
                                        </p:attrNameLst>
                                      </p:cBhvr>
                                      <p:tavLst>
                                        <p:tav tm="0">
                                          <p:val>
                                            <p:fltVal val="0"/>
                                          </p:val>
                                        </p:tav>
                                        <p:tav tm="100000">
                                          <p:val>
                                            <p:strVal val="#ppt_h"/>
                                          </p:val>
                                        </p:tav>
                                      </p:tavLst>
                                    </p:anim>
                                    <p:anim calcmode="lin" valueType="num">
                                      <p:cBhvr>
                                        <p:cTn id="23" dur="500" fill="hold"/>
                                        <p:tgtEl>
                                          <p:spTgt spid="62484"/>
                                        </p:tgtEl>
                                        <p:attrNameLst>
                                          <p:attrName>style.rotation</p:attrName>
                                        </p:attrNameLst>
                                      </p:cBhvr>
                                      <p:tavLst>
                                        <p:tav tm="0">
                                          <p:val>
                                            <p:fltVal val="90"/>
                                          </p:val>
                                        </p:tav>
                                        <p:tav tm="100000">
                                          <p:val>
                                            <p:fltVal val="0"/>
                                          </p:val>
                                        </p:tav>
                                      </p:tavLst>
                                    </p:anim>
                                    <p:animEffect transition="in" filter="fade">
                                      <p:cBhvr>
                                        <p:cTn id="24" dur="500"/>
                                        <p:tgtEl>
                                          <p:spTgt spid="6248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2496"/>
                                        </p:tgtEl>
                                        <p:attrNameLst>
                                          <p:attrName>style.visibility</p:attrName>
                                        </p:attrNameLst>
                                      </p:cBhvr>
                                      <p:to>
                                        <p:strVal val="visible"/>
                                      </p:to>
                                    </p:set>
                                    <p:animEffect transition="in" filter="circle(in)">
                                      <p:cBhvr>
                                        <p:cTn id="29" dur="500"/>
                                        <p:tgtEl>
                                          <p:spTgt spid="6249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62498"/>
                                        </p:tgtEl>
                                        <p:attrNameLst>
                                          <p:attrName>style.visibility</p:attrName>
                                        </p:attrNameLst>
                                      </p:cBhvr>
                                      <p:to>
                                        <p:strVal val="visible"/>
                                      </p:to>
                                    </p:set>
                                    <p:animEffect transition="in" filter="diamond(in)">
                                      <p:cBhvr>
                                        <p:cTn id="34" dur="500"/>
                                        <p:tgtEl>
                                          <p:spTgt spid="6249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grpId="1" nodeType="clickEffect">
                                  <p:stCondLst>
                                    <p:cond delay="0"/>
                                  </p:stCondLst>
                                  <p:childTnLst>
                                    <p:animEffect transition="out" filter="fade">
                                      <p:cBhvr>
                                        <p:cTn id="38" dur="2000"/>
                                        <p:tgtEl>
                                          <p:spTgt spid="62498"/>
                                        </p:tgtEl>
                                      </p:cBhvr>
                                    </p:animEffect>
                                    <p:set>
                                      <p:cBhvr>
                                        <p:cTn id="39" dur="1" fill="hold">
                                          <p:stCondLst>
                                            <p:cond delay="1999"/>
                                          </p:stCondLst>
                                        </p:cTn>
                                        <p:tgtEl>
                                          <p:spTgt spid="62498"/>
                                        </p:tgtEl>
                                        <p:attrNameLst>
                                          <p:attrName>style.visibility</p:attrName>
                                        </p:attrNameLst>
                                      </p:cBhvr>
                                      <p:to>
                                        <p:strVal val="hidden"/>
                                      </p:to>
                                    </p:set>
                                  </p:childTnLst>
                                </p:cTn>
                              </p:par>
                            </p:childTnLst>
                          </p:cTn>
                        </p:par>
                        <p:par>
                          <p:cTn id="40" fill="hold" nodeType="afterGroup">
                            <p:stCondLst>
                              <p:cond delay="2000"/>
                            </p:stCondLst>
                            <p:childTnLst>
                              <p:par>
                                <p:cTn id="41" presetID="20" presetClass="exit" presetSubtype="0" fill="hold" grpId="1" nodeType="afterEffect">
                                  <p:stCondLst>
                                    <p:cond delay="0"/>
                                  </p:stCondLst>
                                  <p:childTnLst>
                                    <p:animEffect transition="out" filter="wedge">
                                      <p:cBhvr>
                                        <p:cTn id="42" dur="500"/>
                                        <p:tgtEl>
                                          <p:spTgt spid="62496"/>
                                        </p:tgtEl>
                                      </p:cBhvr>
                                    </p:animEffect>
                                    <p:set>
                                      <p:cBhvr>
                                        <p:cTn id="43" dur="1" fill="hold">
                                          <p:stCondLst>
                                            <p:cond delay="499"/>
                                          </p:stCondLst>
                                        </p:cTn>
                                        <p:tgtEl>
                                          <p:spTgt spid="62496"/>
                                        </p:tgtEl>
                                        <p:attrNameLst>
                                          <p:attrName>style.visibility</p:attrName>
                                        </p:attrNameLst>
                                      </p:cBhvr>
                                      <p:to>
                                        <p:strVal val="hidden"/>
                                      </p:to>
                                    </p:set>
                                  </p:childTnLst>
                                </p:cTn>
                              </p:par>
                            </p:childTnLst>
                          </p:cTn>
                        </p:par>
                        <p:par>
                          <p:cTn id="44" fill="hold" nodeType="afterGroup">
                            <p:stCondLst>
                              <p:cond delay="2500"/>
                            </p:stCondLst>
                            <p:childTnLst>
                              <p:par>
                                <p:cTn id="45" presetID="25" presetClass="entr" presetSubtype="0" fill="hold" grpId="0" nodeType="afterEffect">
                                  <p:stCondLst>
                                    <p:cond delay="0"/>
                                  </p:stCondLst>
                                  <p:childTnLst>
                                    <p:set>
                                      <p:cBhvr>
                                        <p:cTn id="46" dur="1" fill="hold">
                                          <p:stCondLst>
                                            <p:cond delay="0"/>
                                          </p:stCondLst>
                                        </p:cTn>
                                        <p:tgtEl>
                                          <p:spTgt spid="62494"/>
                                        </p:tgtEl>
                                        <p:attrNameLst>
                                          <p:attrName>style.visibility</p:attrName>
                                        </p:attrNameLst>
                                      </p:cBhvr>
                                      <p:to>
                                        <p:strVal val="visible"/>
                                      </p:to>
                                    </p:set>
                                    <p:anim calcmode="lin" valueType="num">
                                      <p:cBhvr>
                                        <p:cTn id="47" dur="500" decel="50000" fill="hold">
                                          <p:stCondLst>
                                            <p:cond delay="0"/>
                                          </p:stCondLst>
                                        </p:cTn>
                                        <p:tgtEl>
                                          <p:spTgt spid="62494"/>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62494"/>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62494"/>
                                        </p:tgtEl>
                                        <p:attrNameLst>
                                          <p:attrName>ppt_w</p:attrName>
                                        </p:attrNameLst>
                                      </p:cBhvr>
                                      <p:tavLst>
                                        <p:tav tm="0">
                                          <p:val>
                                            <p:strVal val="#ppt_w*.05"/>
                                          </p:val>
                                        </p:tav>
                                        <p:tav tm="100000">
                                          <p:val>
                                            <p:strVal val="#ppt_w"/>
                                          </p:val>
                                        </p:tav>
                                      </p:tavLst>
                                    </p:anim>
                                    <p:anim calcmode="lin" valueType="num">
                                      <p:cBhvr>
                                        <p:cTn id="50" dur="1000" fill="hold"/>
                                        <p:tgtEl>
                                          <p:spTgt spid="62494"/>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62494"/>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62494"/>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62494"/>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62494"/>
                                        </p:tgtEl>
                                      </p:cBhvr>
                                    </p:animEffect>
                                  </p:childTnLst>
                                </p:cTn>
                              </p:par>
                            </p:childTnLst>
                          </p:cTn>
                        </p:par>
                        <p:par>
                          <p:cTn id="55" fill="hold" nodeType="afterGroup">
                            <p:stCondLst>
                              <p:cond delay="3500"/>
                            </p:stCondLst>
                            <p:childTnLst>
                              <p:par>
                                <p:cTn id="56" presetID="16" presetClass="entr" presetSubtype="26" fill="hold" grpId="0" nodeType="afterEffect">
                                  <p:stCondLst>
                                    <p:cond delay="0"/>
                                  </p:stCondLst>
                                  <p:childTnLst>
                                    <p:set>
                                      <p:cBhvr>
                                        <p:cTn id="57" dur="1" fill="hold">
                                          <p:stCondLst>
                                            <p:cond delay="0"/>
                                          </p:stCondLst>
                                        </p:cTn>
                                        <p:tgtEl>
                                          <p:spTgt spid="62486"/>
                                        </p:tgtEl>
                                        <p:attrNameLst>
                                          <p:attrName>style.visibility</p:attrName>
                                        </p:attrNameLst>
                                      </p:cBhvr>
                                      <p:to>
                                        <p:strVal val="visible"/>
                                      </p:to>
                                    </p:set>
                                    <p:animEffect transition="in" filter="barn(inHorizontal)">
                                      <p:cBhvr>
                                        <p:cTn id="58" dur="500"/>
                                        <p:tgtEl>
                                          <p:spTgt spid="6248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4" presetClass="exit" presetSubtype="10" fill="hold" grpId="1" nodeType="clickEffect">
                                  <p:stCondLst>
                                    <p:cond delay="0"/>
                                  </p:stCondLst>
                                  <p:childTnLst>
                                    <p:animEffect transition="out" filter="randombar(horizontal)">
                                      <p:cBhvr>
                                        <p:cTn id="62" dur="500"/>
                                        <p:tgtEl>
                                          <p:spTgt spid="62486"/>
                                        </p:tgtEl>
                                      </p:cBhvr>
                                    </p:animEffect>
                                    <p:set>
                                      <p:cBhvr>
                                        <p:cTn id="63" dur="1" fill="hold">
                                          <p:stCondLst>
                                            <p:cond delay="499"/>
                                          </p:stCondLst>
                                        </p:cTn>
                                        <p:tgtEl>
                                          <p:spTgt spid="62486"/>
                                        </p:tgtEl>
                                        <p:attrNameLst>
                                          <p:attrName>style.visibility</p:attrName>
                                        </p:attrNameLst>
                                      </p:cBhvr>
                                      <p:to>
                                        <p:strVal val="hidden"/>
                                      </p:to>
                                    </p:set>
                                  </p:childTnLst>
                                </p:cTn>
                              </p:par>
                            </p:childTnLst>
                          </p:cTn>
                        </p:par>
                        <p:par>
                          <p:cTn id="64" fill="hold" nodeType="afterGroup">
                            <p:stCondLst>
                              <p:cond delay="500"/>
                            </p:stCondLst>
                            <p:childTnLst>
                              <p:par>
                                <p:cTn id="65" presetID="55" presetClass="entr" presetSubtype="0" fill="hold" grpId="0" nodeType="afterEffect">
                                  <p:stCondLst>
                                    <p:cond delay="0"/>
                                  </p:stCondLst>
                                  <p:childTnLst>
                                    <p:set>
                                      <p:cBhvr>
                                        <p:cTn id="66" dur="1" fill="hold">
                                          <p:stCondLst>
                                            <p:cond delay="0"/>
                                          </p:stCondLst>
                                        </p:cTn>
                                        <p:tgtEl>
                                          <p:spTgt spid="62488"/>
                                        </p:tgtEl>
                                        <p:attrNameLst>
                                          <p:attrName>style.visibility</p:attrName>
                                        </p:attrNameLst>
                                      </p:cBhvr>
                                      <p:to>
                                        <p:strVal val="visible"/>
                                      </p:to>
                                    </p:set>
                                    <p:anim calcmode="lin" valueType="num">
                                      <p:cBhvr>
                                        <p:cTn id="67" dur="1000" fill="hold"/>
                                        <p:tgtEl>
                                          <p:spTgt spid="62488"/>
                                        </p:tgtEl>
                                        <p:attrNameLst>
                                          <p:attrName>ppt_w</p:attrName>
                                        </p:attrNameLst>
                                      </p:cBhvr>
                                      <p:tavLst>
                                        <p:tav tm="0">
                                          <p:val>
                                            <p:strVal val="#ppt_w*0.70"/>
                                          </p:val>
                                        </p:tav>
                                        <p:tav tm="100000">
                                          <p:val>
                                            <p:strVal val="#ppt_w"/>
                                          </p:val>
                                        </p:tav>
                                      </p:tavLst>
                                    </p:anim>
                                    <p:anim calcmode="lin" valueType="num">
                                      <p:cBhvr>
                                        <p:cTn id="68" dur="1000" fill="hold"/>
                                        <p:tgtEl>
                                          <p:spTgt spid="62488"/>
                                        </p:tgtEl>
                                        <p:attrNameLst>
                                          <p:attrName>ppt_h</p:attrName>
                                        </p:attrNameLst>
                                      </p:cBhvr>
                                      <p:tavLst>
                                        <p:tav tm="0">
                                          <p:val>
                                            <p:strVal val="#ppt_h"/>
                                          </p:val>
                                        </p:tav>
                                        <p:tav tm="100000">
                                          <p:val>
                                            <p:strVal val="#ppt_h"/>
                                          </p:val>
                                        </p:tav>
                                      </p:tavLst>
                                    </p:anim>
                                    <p:animEffect transition="in" filter="fade">
                                      <p:cBhvr>
                                        <p:cTn id="69" dur="1000"/>
                                        <p:tgtEl>
                                          <p:spTgt spid="6248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4" presetClass="exit" presetSubtype="0" fill="hold" grpId="1" nodeType="clickEffect">
                                  <p:stCondLst>
                                    <p:cond delay="0"/>
                                  </p:stCondLst>
                                  <p:childTnLst>
                                    <p:anim to="" calcmode="lin" valueType="num">
                                      <p:cBhvr>
                                        <p:cTn id="73" dur="1"/>
                                        <p:tgtEl>
                                          <p:spTgt spid="62494"/>
                                        </p:tgtEl>
                                        <p:attrNameLst>
                                          <p:attrName/>
                                        </p:attrNameLst>
                                      </p:cBhvr>
                                    </p:anim>
                                    <p:set>
                                      <p:cBhvr>
                                        <p:cTn id="74" dur="1" fill="hold">
                                          <p:stCondLst>
                                            <p:cond delay="0"/>
                                          </p:stCondLst>
                                        </p:cTn>
                                        <p:tgtEl>
                                          <p:spTgt spid="62494"/>
                                        </p:tgtEl>
                                        <p:attrNameLst>
                                          <p:attrName>style.visibility</p:attrName>
                                        </p:attrNameLst>
                                      </p:cBhvr>
                                      <p:to>
                                        <p:strVal val="hidden"/>
                                      </p:to>
                                    </p:set>
                                  </p:childTnLst>
                                </p:cTn>
                              </p:par>
                            </p:childTnLst>
                          </p:cTn>
                        </p:par>
                        <p:par>
                          <p:cTn id="75" fill="hold" nodeType="afterGroup">
                            <p:stCondLst>
                              <p:cond delay="0"/>
                            </p:stCondLst>
                            <p:childTnLst>
                              <p:par>
                                <p:cTn id="76" presetID="2" presetClass="exit" presetSubtype="4" fill="hold" grpId="1" nodeType="afterEffect">
                                  <p:stCondLst>
                                    <p:cond delay="0"/>
                                  </p:stCondLst>
                                  <p:childTnLst>
                                    <p:anim calcmode="lin" valueType="num">
                                      <p:cBhvr additive="base">
                                        <p:cTn id="77" dur="500"/>
                                        <p:tgtEl>
                                          <p:spTgt spid="62488"/>
                                        </p:tgtEl>
                                        <p:attrNameLst>
                                          <p:attrName>ppt_x</p:attrName>
                                        </p:attrNameLst>
                                      </p:cBhvr>
                                      <p:tavLst>
                                        <p:tav tm="0">
                                          <p:val>
                                            <p:strVal val="ppt_x"/>
                                          </p:val>
                                        </p:tav>
                                        <p:tav tm="100000">
                                          <p:val>
                                            <p:strVal val="ppt_x"/>
                                          </p:val>
                                        </p:tav>
                                      </p:tavLst>
                                    </p:anim>
                                    <p:anim calcmode="lin" valueType="num">
                                      <p:cBhvr additive="base">
                                        <p:cTn id="78" dur="500"/>
                                        <p:tgtEl>
                                          <p:spTgt spid="62488"/>
                                        </p:tgtEl>
                                        <p:attrNameLst>
                                          <p:attrName>ppt_y</p:attrName>
                                        </p:attrNameLst>
                                      </p:cBhvr>
                                      <p:tavLst>
                                        <p:tav tm="0">
                                          <p:val>
                                            <p:strVal val="ppt_y"/>
                                          </p:val>
                                        </p:tav>
                                        <p:tav tm="100000">
                                          <p:val>
                                            <p:strVal val="1+ppt_h/2"/>
                                          </p:val>
                                        </p:tav>
                                      </p:tavLst>
                                    </p:anim>
                                    <p:set>
                                      <p:cBhvr>
                                        <p:cTn id="79" dur="1" fill="hold">
                                          <p:stCondLst>
                                            <p:cond delay="499"/>
                                          </p:stCondLst>
                                        </p:cTn>
                                        <p:tgtEl>
                                          <p:spTgt spid="62488"/>
                                        </p:tgtEl>
                                        <p:attrNameLst>
                                          <p:attrName>style.visibility</p:attrName>
                                        </p:attrNameLst>
                                      </p:cBhvr>
                                      <p:to>
                                        <p:strVal val="hidden"/>
                                      </p:to>
                                    </p:set>
                                  </p:childTnLst>
                                </p:cTn>
                              </p:par>
                            </p:childTnLst>
                          </p:cTn>
                        </p:par>
                        <p:par>
                          <p:cTn id="80" fill="hold" nodeType="afterGroup">
                            <p:stCondLst>
                              <p:cond delay="500"/>
                            </p:stCondLst>
                            <p:childTnLst>
                              <p:par>
                                <p:cTn id="81" presetID="13" presetClass="entr" presetSubtype="16" fill="hold" grpId="0" nodeType="afterEffect">
                                  <p:stCondLst>
                                    <p:cond delay="0"/>
                                  </p:stCondLst>
                                  <p:childTnLst>
                                    <p:set>
                                      <p:cBhvr>
                                        <p:cTn id="82" dur="1" fill="hold">
                                          <p:stCondLst>
                                            <p:cond delay="0"/>
                                          </p:stCondLst>
                                        </p:cTn>
                                        <p:tgtEl>
                                          <p:spTgt spid="62490"/>
                                        </p:tgtEl>
                                        <p:attrNameLst>
                                          <p:attrName>style.visibility</p:attrName>
                                        </p:attrNameLst>
                                      </p:cBhvr>
                                      <p:to>
                                        <p:strVal val="visible"/>
                                      </p:to>
                                    </p:set>
                                    <p:animEffect transition="in" filter="plus(in)">
                                      <p:cBhvr>
                                        <p:cTn id="83" dur="2000"/>
                                        <p:tgtEl>
                                          <p:spTgt spid="62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nimBg="1"/>
      <p:bldP spid="62469" grpId="1" animBg="1"/>
      <p:bldP spid="62484" grpId="0" animBg="1"/>
      <p:bldP spid="62486" grpId="0" animBg="1"/>
      <p:bldP spid="62486" grpId="1" animBg="1"/>
      <p:bldP spid="62488" grpId="0" animBg="1"/>
      <p:bldP spid="62488" grpId="1" animBg="1"/>
      <p:bldP spid="62490" grpId="0"/>
      <p:bldP spid="62491" grpId="0"/>
      <p:bldP spid="62494" grpId="0"/>
      <p:bldP spid="62494" grpId="1"/>
      <p:bldP spid="62496" grpId="0" animBg="1"/>
      <p:bldP spid="62496" grpId="1" animBg="1"/>
      <p:bldP spid="62498" grpId="0" animBg="1"/>
      <p:bldP spid="62498"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descr="POINSET2"/>
          <p:cNvPicPr>
            <a:picLocks noChangeAspect="1" noChangeArrowheads="1"/>
          </p:cNvPicPr>
          <p:nvPr/>
        </p:nvPicPr>
        <p:blipFill>
          <a:blip r:embed="rId2"/>
          <a:srcRect/>
          <a:stretch>
            <a:fillRect/>
          </a:stretch>
        </p:blipFill>
        <p:spPr bwMode="auto">
          <a:xfrm rot="5400000">
            <a:off x="7867650" y="3175"/>
            <a:ext cx="1279525" cy="1273175"/>
          </a:xfrm>
          <a:prstGeom prst="rect">
            <a:avLst/>
          </a:prstGeom>
          <a:noFill/>
          <a:ln w="9525">
            <a:noFill/>
            <a:miter lim="800000"/>
            <a:headEnd/>
            <a:tailEnd/>
          </a:ln>
        </p:spPr>
      </p:pic>
      <p:pic>
        <p:nvPicPr>
          <p:cNvPr id="6147" name="Picture 3" descr="POINSET2"/>
          <p:cNvPicPr>
            <a:picLocks noChangeAspect="1" noChangeArrowheads="1"/>
          </p:cNvPicPr>
          <p:nvPr/>
        </p:nvPicPr>
        <p:blipFill>
          <a:blip r:embed="rId2"/>
          <a:srcRect/>
          <a:stretch>
            <a:fillRect/>
          </a:stretch>
        </p:blipFill>
        <p:spPr bwMode="auto">
          <a:xfrm>
            <a:off x="0" y="0"/>
            <a:ext cx="1277938" cy="1273175"/>
          </a:xfrm>
          <a:prstGeom prst="rect">
            <a:avLst/>
          </a:prstGeom>
          <a:noFill/>
          <a:ln w="9525">
            <a:noFill/>
            <a:miter lim="800000"/>
            <a:headEnd/>
            <a:tailEnd/>
          </a:ln>
        </p:spPr>
      </p:pic>
      <p:sp>
        <p:nvSpPr>
          <p:cNvPr id="6148" name="Text Box 4"/>
          <p:cNvSpPr txBox="1">
            <a:spLocks noChangeArrowheads="1"/>
          </p:cNvSpPr>
          <p:nvPr/>
        </p:nvSpPr>
        <p:spPr bwMode="auto">
          <a:xfrm>
            <a:off x="4953000" y="4724400"/>
            <a:ext cx="1752600" cy="338138"/>
          </a:xfrm>
          <a:prstGeom prst="rect">
            <a:avLst/>
          </a:prstGeom>
          <a:noFill/>
          <a:ln w="12700" cap="sq">
            <a:noFill/>
            <a:miter lim="800000"/>
            <a:headEnd type="none" w="sm" len="sm"/>
            <a:tailEnd type="none" w="sm" len="sm"/>
          </a:ln>
        </p:spPr>
        <p:txBody>
          <a:bodyPr>
            <a:spAutoFit/>
          </a:bodyPr>
          <a:lstStyle/>
          <a:p>
            <a:pPr>
              <a:spcBef>
                <a:spcPct val="50000"/>
              </a:spcBef>
            </a:pPr>
            <a:endParaRPr lang="en-US" sz="1600"/>
          </a:p>
        </p:txBody>
      </p:sp>
      <p:sp>
        <p:nvSpPr>
          <p:cNvPr id="6149" name="Text Box 5"/>
          <p:cNvSpPr txBox="1">
            <a:spLocks noChangeArrowheads="1"/>
          </p:cNvSpPr>
          <p:nvPr/>
        </p:nvSpPr>
        <p:spPr bwMode="auto">
          <a:xfrm>
            <a:off x="1828800" y="373063"/>
            <a:ext cx="5257800" cy="338137"/>
          </a:xfrm>
          <a:prstGeom prst="rect">
            <a:avLst/>
          </a:prstGeom>
          <a:noFill/>
          <a:ln w="12700" cap="sq">
            <a:noFill/>
            <a:miter lim="800000"/>
            <a:headEnd type="none" w="sm" len="sm"/>
            <a:tailEnd type="none" w="sm" len="sm"/>
          </a:ln>
        </p:spPr>
        <p:txBody>
          <a:bodyPr>
            <a:spAutoFit/>
          </a:bodyPr>
          <a:lstStyle/>
          <a:p>
            <a:pPr>
              <a:spcBef>
                <a:spcPct val="50000"/>
              </a:spcBef>
            </a:pPr>
            <a:endParaRPr lang="en-US" sz="1600"/>
          </a:p>
        </p:txBody>
      </p:sp>
      <p:sp>
        <p:nvSpPr>
          <p:cNvPr id="6150" name="Text Box 7"/>
          <p:cNvSpPr txBox="1">
            <a:spLocks noChangeArrowheads="1"/>
          </p:cNvSpPr>
          <p:nvPr/>
        </p:nvSpPr>
        <p:spPr bwMode="auto">
          <a:xfrm>
            <a:off x="3124200" y="381000"/>
            <a:ext cx="2971800" cy="523875"/>
          </a:xfrm>
          <a:prstGeom prst="rect">
            <a:avLst/>
          </a:prstGeom>
          <a:noFill/>
          <a:ln w="12700" cap="sq">
            <a:noFill/>
            <a:miter lim="800000"/>
            <a:headEnd type="none" w="sm" len="sm"/>
            <a:tailEnd type="none" w="sm" len="sm"/>
          </a:ln>
        </p:spPr>
        <p:txBody>
          <a:bodyPr>
            <a:spAutoFit/>
          </a:bodyPr>
          <a:lstStyle/>
          <a:p>
            <a:pPr algn="ctr">
              <a:spcBef>
                <a:spcPct val="50000"/>
              </a:spcBef>
            </a:pPr>
            <a:r>
              <a:rPr lang="en-US" sz="2800" u="sng">
                <a:solidFill>
                  <a:srgbClr val="FF0000"/>
                </a:solidFill>
              </a:rPr>
              <a:t>Lịch sử</a:t>
            </a:r>
          </a:p>
        </p:txBody>
      </p:sp>
      <p:sp>
        <p:nvSpPr>
          <p:cNvPr id="6151" name="Text Box 8"/>
          <p:cNvSpPr txBox="1">
            <a:spLocks noChangeArrowheads="1"/>
          </p:cNvSpPr>
          <p:nvPr/>
        </p:nvSpPr>
        <p:spPr bwMode="auto">
          <a:xfrm>
            <a:off x="2133600" y="2963863"/>
            <a:ext cx="4724400" cy="338137"/>
          </a:xfrm>
          <a:prstGeom prst="rect">
            <a:avLst/>
          </a:prstGeom>
          <a:noFill/>
          <a:ln w="12700" cap="sq">
            <a:noFill/>
            <a:miter lim="800000"/>
            <a:headEnd type="none" w="sm" len="sm"/>
            <a:tailEnd type="none" w="sm" len="sm"/>
          </a:ln>
        </p:spPr>
        <p:txBody>
          <a:bodyPr>
            <a:spAutoFit/>
          </a:bodyPr>
          <a:lstStyle/>
          <a:p>
            <a:pPr>
              <a:spcBef>
                <a:spcPct val="50000"/>
              </a:spcBef>
            </a:pPr>
            <a:endParaRPr lang="en-US" sz="1600"/>
          </a:p>
        </p:txBody>
      </p:sp>
      <p:sp>
        <p:nvSpPr>
          <p:cNvPr id="6152" name="Text Box 10"/>
          <p:cNvSpPr txBox="1">
            <a:spLocks noChangeArrowheads="1"/>
          </p:cNvSpPr>
          <p:nvPr/>
        </p:nvSpPr>
        <p:spPr bwMode="auto">
          <a:xfrm>
            <a:off x="2667000" y="1211263"/>
            <a:ext cx="4876800" cy="338137"/>
          </a:xfrm>
          <a:prstGeom prst="rect">
            <a:avLst/>
          </a:prstGeom>
          <a:noFill/>
          <a:ln w="12700" cap="sq">
            <a:noFill/>
            <a:miter lim="800000"/>
            <a:headEnd type="none" w="sm" len="sm"/>
            <a:tailEnd type="none" w="sm" len="sm"/>
          </a:ln>
        </p:spPr>
        <p:txBody>
          <a:bodyPr>
            <a:spAutoFit/>
          </a:bodyPr>
          <a:lstStyle/>
          <a:p>
            <a:pPr>
              <a:spcBef>
                <a:spcPct val="50000"/>
              </a:spcBef>
            </a:pPr>
            <a:endParaRPr lang="en-US" sz="1600"/>
          </a:p>
        </p:txBody>
      </p:sp>
      <p:sp>
        <p:nvSpPr>
          <p:cNvPr id="6153" name="Text Box 11"/>
          <p:cNvSpPr txBox="1">
            <a:spLocks noChangeArrowheads="1"/>
          </p:cNvSpPr>
          <p:nvPr/>
        </p:nvSpPr>
        <p:spPr bwMode="auto">
          <a:xfrm>
            <a:off x="1295400" y="762000"/>
            <a:ext cx="7162800" cy="1200150"/>
          </a:xfrm>
          <a:prstGeom prst="rect">
            <a:avLst/>
          </a:prstGeom>
          <a:noFill/>
          <a:ln w="12700" cap="sq">
            <a:noFill/>
            <a:miter lim="800000"/>
            <a:headEnd type="none" w="sm" len="sm"/>
            <a:tailEnd type="none" w="sm" len="sm"/>
          </a:ln>
        </p:spPr>
        <p:txBody>
          <a:bodyPr>
            <a:spAutoFit/>
          </a:bodyPr>
          <a:lstStyle/>
          <a:p>
            <a:pPr algn="ctr" eaLnBrk="1" hangingPunct="1">
              <a:spcBef>
                <a:spcPct val="20000"/>
              </a:spcBef>
            </a:pPr>
            <a:r>
              <a:rPr lang="en-US" sz="3600" b="1">
                <a:solidFill>
                  <a:srgbClr val="D60093"/>
                </a:solidFill>
              </a:rPr>
              <a:t>Thu - </a:t>
            </a:r>
            <a:r>
              <a:rPr lang="vi-VN" sz="3600" b="1">
                <a:solidFill>
                  <a:srgbClr val="D60093"/>
                </a:solidFill>
              </a:rPr>
              <a:t>đ</a:t>
            </a:r>
            <a:r>
              <a:rPr lang="en-US" sz="3600" b="1">
                <a:solidFill>
                  <a:srgbClr val="D60093"/>
                </a:solidFill>
              </a:rPr>
              <a:t>ông 1947, Việt Bắc “mồ chôn giặc Pháp”</a:t>
            </a:r>
          </a:p>
        </p:txBody>
      </p:sp>
      <p:sp>
        <p:nvSpPr>
          <p:cNvPr id="6154" name="Text Box 12"/>
          <p:cNvSpPr txBox="1">
            <a:spLocks noChangeArrowheads="1"/>
          </p:cNvSpPr>
          <p:nvPr/>
        </p:nvSpPr>
        <p:spPr bwMode="auto">
          <a:xfrm>
            <a:off x="228600" y="6545263"/>
            <a:ext cx="304800" cy="338137"/>
          </a:xfrm>
          <a:prstGeom prst="rect">
            <a:avLst/>
          </a:prstGeom>
          <a:noFill/>
          <a:ln w="12700" cap="sq">
            <a:noFill/>
            <a:miter lim="800000"/>
            <a:headEnd type="none" w="sm" len="sm"/>
            <a:tailEnd type="none" w="sm" len="sm"/>
          </a:ln>
        </p:spPr>
        <p:txBody>
          <a:bodyPr>
            <a:spAutoFit/>
          </a:bodyPr>
          <a:lstStyle/>
          <a:p>
            <a:pPr>
              <a:spcBef>
                <a:spcPct val="50000"/>
              </a:spcBef>
            </a:pPr>
            <a:endParaRPr lang="en-US" sz="1600"/>
          </a:p>
        </p:txBody>
      </p:sp>
      <p:pic>
        <p:nvPicPr>
          <p:cNvPr id="6155" name="Picture 13" descr="POINSET2"/>
          <p:cNvPicPr>
            <a:picLocks noChangeAspect="1" noChangeArrowheads="1"/>
          </p:cNvPicPr>
          <p:nvPr/>
        </p:nvPicPr>
        <p:blipFill>
          <a:blip r:embed="rId2"/>
          <a:srcRect/>
          <a:stretch>
            <a:fillRect/>
          </a:stretch>
        </p:blipFill>
        <p:spPr bwMode="auto">
          <a:xfrm rot="-5400000">
            <a:off x="-2381" y="5582444"/>
            <a:ext cx="1277937" cy="1273175"/>
          </a:xfrm>
          <a:prstGeom prst="rect">
            <a:avLst/>
          </a:prstGeom>
          <a:noFill/>
          <a:ln w="9525">
            <a:noFill/>
            <a:miter lim="800000"/>
            <a:headEnd/>
            <a:tailEnd/>
          </a:ln>
        </p:spPr>
      </p:pic>
      <p:sp>
        <p:nvSpPr>
          <p:cNvPr id="6156" name="Text Box 14"/>
          <p:cNvSpPr txBox="1">
            <a:spLocks noChangeArrowheads="1"/>
          </p:cNvSpPr>
          <p:nvPr/>
        </p:nvSpPr>
        <p:spPr bwMode="auto">
          <a:xfrm>
            <a:off x="8686800" y="6545263"/>
            <a:ext cx="457200" cy="338137"/>
          </a:xfrm>
          <a:prstGeom prst="rect">
            <a:avLst/>
          </a:prstGeom>
          <a:noFill/>
          <a:ln w="12700" cap="sq">
            <a:noFill/>
            <a:miter lim="800000"/>
            <a:headEnd type="none" w="sm" len="sm"/>
            <a:tailEnd type="none" w="sm" len="sm"/>
          </a:ln>
        </p:spPr>
        <p:txBody>
          <a:bodyPr>
            <a:spAutoFit/>
          </a:bodyPr>
          <a:lstStyle/>
          <a:p>
            <a:pPr>
              <a:spcBef>
                <a:spcPct val="50000"/>
              </a:spcBef>
            </a:pPr>
            <a:endParaRPr lang="en-US" sz="1600"/>
          </a:p>
        </p:txBody>
      </p:sp>
      <p:pic>
        <p:nvPicPr>
          <p:cNvPr id="6157" name="Picture 15" descr="POINSET2"/>
          <p:cNvPicPr>
            <a:picLocks noChangeAspect="1" noChangeArrowheads="1"/>
          </p:cNvPicPr>
          <p:nvPr/>
        </p:nvPicPr>
        <p:blipFill>
          <a:blip r:embed="rId2"/>
          <a:srcRect/>
          <a:stretch>
            <a:fillRect/>
          </a:stretch>
        </p:blipFill>
        <p:spPr bwMode="auto">
          <a:xfrm rot="10800000">
            <a:off x="7864475" y="5583238"/>
            <a:ext cx="1279525" cy="1274762"/>
          </a:xfrm>
          <a:prstGeom prst="rect">
            <a:avLst/>
          </a:prstGeom>
          <a:noFill/>
          <a:ln w="9525">
            <a:noFill/>
            <a:miter lim="800000"/>
            <a:headEnd/>
            <a:tailEnd/>
          </a:ln>
        </p:spPr>
      </p:pic>
      <p:sp>
        <p:nvSpPr>
          <p:cNvPr id="6158" name="Text Box 16"/>
          <p:cNvSpPr txBox="1">
            <a:spLocks noChangeArrowheads="1"/>
          </p:cNvSpPr>
          <p:nvPr/>
        </p:nvSpPr>
        <p:spPr bwMode="auto">
          <a:xfrm>
            <a:off x="6248400" y="2438400"/>
            <a:ext cx="609600" cy="338138"/>
          </a:xfrm>
          <a:prstGeom prst="rect">
            <a:avLst/>
          </a:prstGeom>
          <a:noFill/>
          <a:ln w="12700" cap="sq">
            <a:noFill/>
            <a:miter lim="800000"/>
            <a:headEnd type="none" w="sm" len="sm"/>
            <a:tailEnd type="none" w="sm" len="sm"/>
          </a:ln>
        </p:spPr>
        <p:txBody>
          <a:bodyPr>
            <a:spAutoFit/>
          </a:bodyPr>
          <a:lstStyle/>
          <a:p>
            <a:pPr>
              <a:spcBef>
                <a:spcPct val="50000"/>
              </a:spcBef>
            </a:pPr>
            <a:endParaRPr lang="en-US" sz="1600"/>
          </a:p>
        </p:txBody>
      </p:sp>
      <p:pic>
        <p:nvPicPr>
          <p:cNvPr id="6159" name="Picture 17" descr="images (21)"/>
          <p:cNvPicPr>
            <a:picLocks noChangeAspect="1" noChangeArrowheads="1"/>
          </p:cNvPicPr>
          <p:nvPr/>
        </p:nvPicPr>
        <p:blipFill>
          <a:blip r:embed="rId3"/>
          <a:srcRect/>
          <a:stretch>
            <a:fillRect/>
          </a:stretch>
        </p:blipFill>
        <p:spPr bwMode="auto">
          <a:xfrm>
            <a:off x="3810000" y="1595438"/>
            <a:ext cx="5105400" cy="4805362"/>
          </a:xfrm>
          <a:prstGeom prst="rect">
            <a:avLst/>
          </a:prstGeom>
          <a:noFill/>
          <a:ln w="9525">
            <a:noFill/>
            <a:miter lim="800000"/>
            <a:headEnd/>
            <a:tailEnd/>
          </a:ln>
        </p:spPr>
      </p:pic>
      <p:sp>
        <p:nvSpPr>
          <p:cNvPr id="6160" name="Text Box 18"/>
          <p:cNvSpPr txBox="1">
            <a:spLocks noChangeArrowheads="1"/>
          </p:cNvSpPr>
          <p:nvPr/>
        </p:nvSpPr>
        <p:spPr bwMode="auto">
          <a:xfrm>
            <a:off x="990600" y="2514600"/>
            <a:ext cx="1447800" cy="338138"/>
          </a:xfrm>
          <a:prstGeom prst="rect">
            <a:avLst/>
          </a:prstGeom>
          <a:noFill/>
          <a:ln w="12700" cap="sq">
            <a:noFill/>
            <a:miter lim="800000"/>
            <a:headEnd type="none" w="sm" len="sm"/>
            <a:tailEnd type="none" w="sm" len="sm"/>
          </a:ln>
        </p:spPr>
        <p:txBody>
          <a:bodyPr>
            <a:spAutoFit/>
          </a:bodyPr>
          <a:lstStyle/>
          <a:p>
            <a:pPr>
              <a:spcBef>
                <a:spcPct val="50000"/>
              </a:spcBef>
            </a:pPr>
            <a:endParaRPr lang="en-US" sz="1600"/>
          </a:p>
        </p:txBody>
      </p:sp>
      <p:sp>
        <p:nvSpPr>
          <p:cNvPr id="190483" name="AutoShape 19"/>
          <p:cNvSpPr>
            <a:spLocks noChangeArrowheads="1"/>
          </p:cNvSpPr>
          <p:nvPr/>
        </p:nvSpPr>
        <p:spPr bwMode="auto">
          <a:xfrm>
            <a:off x="228600" y="1447800"/>
            <a:ext cx="3429000" cy="5181600"/>
          </a:xfrm>
          <a:prstGeom prst="wedgeRoundRectCallout">
            <a:avLst>
              <a:gd name="adj1" fmla="val 2824"/>
              <a:gd name="adj2" fmla="val 4287"/>
              <a:gd name="adj3" fmla="val 16667"/>
            </a:avLst>
          </a:prstGeom>
          <a:solidFill>
            <a:srgbClr val="A6F4F8"/>
          </a:solidFill>
          <a:ln w="12700" cap="sq">
            <a:solidFill>
              <a:srgbClr val="FFFF00"/>
            </a:solidFill>
            <a:miter lim="800000"/>
            <a:headEnd type="none" w="sm" len="sm"/>
            <a:tailEnd type="none" w="sm" len="sm"/>
          </a:ln>
        </p:spPr>
        <p:txBody>
          <a:bodyPr/>
          <a:lstStyle/>
          <a:p>
            <a:pPr marL="342900" indent="-342900"/>
            <a:r>
              <a:rPr lang="en-US" sz="2000" b="1">
                <a:solidFill>
                  <a:srgbClr val="FF0066"/>
                </a:solidFill>
              </a:rPr>
              <a:t> </a:t>
            </a:r>
            <a:r>
              <a:rPr lang="en-US" b="1">
                <a:solidFill>
                  <a:srgbClr val="800000"/>
                </a:solidFill>
              </a:rPr>
              <a:t>Đọc SGK,quan sát lược</a:t>
            </a:r>
          </a:p>
          <a:p>
            <a:pPr marL="342900" indent="-342900"/>
            <a:r>
              <a:rPr lang="en-US" b="1">
                <a:solidFill>
                  <a:srgbClr val="800000"/>
                </a:solidFill>
              </a:rPr>
              <a:t>đồ, hãy thảo luận theo </a:t>
            </a:r>
          </a:p>
          <a:p>
            <a:pPr marL="342900" indent="-342900"/>
            <a:r>
              <a:rPr lang="en-US" b="1">
                <a:solidFill>
                  <a:srgbClr val="800000"/>
                </a:solidFill>
              </a:rPr>
              <a:t>nhóm và chỉ vào lược </a:t>
            </a:r>
          </a:p>
          <a:p>
            <a:pPr marL="342900" indent="-342900"/>
            <a:r>
              <a:rPr lang="en-US" b="1">
                <a:solidFill>
                  <a:srgbClr val="800000"/>
                </a:solidFill>
              </a:rPr>
              <a:t>đồ trình bày diễn biến </a:t>
            </a:r>
          </a:p>
          <a:p>
            <a:pPr marL="342900" indent="-342900"/>
            <a:r>
              <a:rPr lang="en-US" b="1">
                <a:solidFill>
                  <a:srgbClr val="800000"/>
                </a:solidFill>
              </a:rPr>
              <a:t>của chiến dịch Việt Bắc</a:t>
            </a:r>
          </a:p>
          <a:p>
            <a:pPr marL="342900" indent="-342900"/>
            <a:r>
              <a:rPr lang="en-US" b="1">
                <a:solidFill>
                  <a:srgbClr val="800000"/>
                </a:solidFill>
              </a:rPr>
              <a:t> thu- đông 1947dựa vào </a:t>
            </a:r>
          </a:p>
          <a:p>
            <a:pPr marL="342900" indent="-342900"/>
            <a:r>
              <a:rPr lang="en-US" b="1">
                <a:solidFill>
                  <a:srgbClr val="800000"/>
                </a:solidFill>
              </a:rPr>
              <a:t>các gợi ý sau :</a:t>
            </a:r>
          </a:p>
          <a:p>
            <a:pPr marL="342900" indent="-342900"/>
            <a:r>
              <a:rPr lang="en-US">
                <a:solidFill>
                  <a:srgbClr val="0000FF"/>
                </a:solidFill>
              </a:rPr>
              <a:t>1.Địch chia làm mấy mũi</a:t>
            </a:r>
          </a:p>
          <a:p>
            <a:pPr marL="342900" indent="-342900"/>
            <a:r>
              <a:rPr lang="en-US">
                <a:solidFill>
                  <a:srgbClr val="0000FF"/>
                </a:solidFill>
              </a:rPr>
              <a:t> tấn công lên Việt Bắc? </a:t>
            </a:r>
          </a:p>
          <a:p>
            <a:pPr marL="342900" indent="-342900"/>
            <a:r>
              <a:rPr lang="en-US">
                <a:solidFill>
                  <a:srgbClr val="0000FF"/>
                </a:solidFill>
              </a:rPr>
              <a:t>Theo những đường nào?</a:t>
            </a:r>
          </a:p>
          <a:p>
            <a:pPr marL="342900" indent="-342900"/>
            <a:r>
              <a:rPr lang="en-US">
                <a:solidFill>
                  <a:srgbClr val="0000FF"/>
                </a:solidFill>
              </a:rPr>
              <a:t>2.Quân ta đánh địch ở</a:t>
            </a:r>
          </a:p>
          <a:p>
            <a:pPr marL="342900" indent="-342900"/>
            <a:r>
              <a:rPr lang="en-US">
                <a:solidFill>
                  <a:srgbClr val="0000FF"/>
                </a:solidFill>
              </a:rPr>
              <a:t> những nơi nào?</a:t>
            </a:r>
          </a:p>
          <a:p>
            <a:pPr marL="342900" indent="-342900"/>
            <a:r>
              <a:rPr lang="en-US">
                <a:solidFill>
                  <a:srgbClr val="0000FF"/>
                </a:solidFill>
              </a:rPr>
              <a:t>3.Sau hơn một tháng tấn </a:t>
            </a:r>
          </a:p>
          <a:p>
            <a:pPr marL="342900" indent="-342900"/>
            <a:r>
              <a:rPr lang="en-US">
                <a:solidFill>
                  <a:srgbClr val="0000FF"/>
                </a:solidFill>
              </a:rPr>
              <a:t>công lên Việt Bắc, quân</a:t>
            </a:r>
          </a:p>
          <a:p>
            <a:pPr marL="342900" indent="-342900"/>
            <a:r>
              <a:rPr lang="en-US">
                <a:solidFill>
                  <a:srgbClr val="0000FF"/>
                </a:solidFill>
              </a:rPr>
              <a:t> địch rơi vào tình thế ra </a:t>
            </a:r>
          </a:p>
          <a:p>
            <a:pPr marL="342900" indent="-342900"/>
            <a:r>
              <a:rPr lang="en-US">
                <a:solidFill>
                  <a:srgbClr val="0000FF"/>
                </a:solidFill>
              </a:rPr>
              <a:t>     sao?</a:t>
            </a:r>
          </a:p>
        </p:txBody>
      </p:sp>
      <p:sp>
        <p:nvSpPr>
          <p:cNvPr id="6162" name="Text Box 20"/>
          <p:cNvSpPr txBox="1">
            <a:spLocks noChangeArrowheads="1"/>
          </p:cNvSpPr>
          <p:nvPr/>
        </p:nvSpPr>
        <p:spPr bwMode="auto">
          <a:xfrm>
            <a:off x="4191000" y="6545263"/>
            <a:ext cx="4191000" cy="338137"/>
          </a:xfrm>
          <a:prstGeom prst="rect">
            <a:avLst/>
          </a:prstGeom>
          <a:noFill/>
          <a:ln w="12700" cap="sq">
            <a:noFill/>
            <a:miter lim="800000"/>
            <a:headEnd type="none" w="sm" len="sm"/>
            <a:tailEnd type="none" w="sm" len="sm"/>
          </a:ln>
        </p:spPr>
        <p:txBody>
          <a:bodyPr>
            <a:spAutoFit/>
          </a:bodyPr>
          <a:lstStyle/>
          <a:p>
            <a:pPr>
              <a:spcBef>
                <a:spcPct val="50000"/>
              </a:spcBef>
            </a:pPr>
            <a:endParaRPr lang="en-US" sz="1600"/>
          </a:p>
        </p:txBody>
      </p:sp>
      <p:sp>
        <p:nvSpPr>
          <p:cNvPr id="6163" name="Text Box 21"/>
          <p:cNvSpPr txBox="1">
            <a:spLocks noChangeArrowheads="1"/>
          </p:cNvSpPr>
          <p:nvPr/>
        </p:nvSpPr>
        <p:spPr bwMode="auto">
          <a:xfrm>
            <a:off x="4267200" y="6521450"/>
            <a:ext cx="4343400" cy="307975"/>
          </a:xfrm>
          <a:prstGeom prst="rect">
            <a:avLst/>
          </a:prstGeom>
          <a:noFill/>
          <a:ln w="12700" cap="sq">
            <a:noFill/>
            <a:miter lim="800000"/>
            <a:headEnd type="none" w="sm" len="sm"/>
            <a:tailEnd type="none" w="sm" len="sm"/>
          </a:ln>
        </p:spPr>
        <p:txBody>
          <a:bodyPr>
            <a:spAutoFit/>
          </a:bodyPr>
          <a:lstStyle/>
          <a:p>
            <a:pPr>
              <a:spcBef>
                <a:spcPct val="50000"/>
              </a:spcBef>
            </a:pPr>
            <a:r>
              <a:rPr lang="en-US" sz="1400">
                <a:solidFill>
                  <a:srgbClr val="A50021"/>
                </a:solidFill>
              </a:rPr>
              <a:t>Lược đồ chiến dịch Việt Bắc thu- đông 1947</a:t>
            </a:r>
            <a:endParaRPr lang="en-US" sz="1400"/>
          </a:p>
        </p:txBody>
      </p:sp>
      <p:sp>
        <p:nvSpPr>
          <p:cNvPr id="6164" name="Line 22"/>
          <p:cNvSpPr>
            <a:spLocks noChangeShapeType="1"/>
          </p:cNvSpPr>
          <p:nvPr/>
        </p:nvSpPr>
        <p:spPr bwMode="auto">
          <a:xfrm>
            <a:off x="3810000" y="6477000"/>
            <a:ext cx="5181600" cy="0"/>
          </a:xfrm>
          <a:prstGeom prst="line">
            <a:avLst/>
          </a:prstGeom>
          <a:noFill/>
          <a:ln w="12700" cap="sq">
            <a:solidFill>
              <a:schemeClr val="tx1"/>
            </a:solidFill>
            <a:round/>
            <a:headEnd type="none" w="sm" len="sm"/>
            <a:tailEnd type="none" w="sm" len="sm"/>
          </a:ln>
        </p:spPr>
        <p:txBody>
          <a:bodyPr/>
          <a:lstStyle/>
          <a:p>
            <a:endParaRPr lang="en-US"/>
          </a:p>
        </p:txBody>
      </p:sp>
      <p:sp>
        <p:nvSpPr>
          <p:cNvPr id="6165" name="Line 23"/>
          <p:cNvSpPr>
            <a:spLocks noChangeShapeType="1"/>
          </p:cNvSpPr>
          <p:nvPr/>
        </p:nvSpPr>
        <p:spPr bwMode="auto">
          <a:xfrm>
            <a:off x="3810000" y="1600200"/>
            <a:ext cx="0" cy="4876800"/>
          </a:xfrm>
          <a:prstGeom prst="line">
            <a:avLst/>
          </a:prstGeom>
          <a:noFill/>
          <a:ln w="12700" cap="sq">
            <a:solidFill>
              <a:schemeClr val="tx1"/>
            </a:solidFill>
            <a:round/>
            <a:headEnd type="none" w="sm" len="sm"/>
            <a:tailEnd type="none" w="sm" len="sm"/>
          </a:ln>
        </p:spPr>
        <p:txBody>
          <a:bodyPr/>
          <a:lstStyle/>
          <a:p>
            <a:endParaRPr lang="en-US"/>
          </a:p>
        </p:txBody>
      </p:sp>
      <p:sp>
        <p:nvSpPr>
          <p:cNvPr id="6166" name="Line 25"/>
          <p:cNvSpPr>
            <a:spLocks noChangeShapeType="1"/>
          </p:cNvSpPr>
          <p:nvPr/>
        </p:nvSpPr>
        <p:spPr bwMode="auto">
          <a:xfrm flipH="1" flipV="1">
            <a:off x="8991600" y="1600200"/>
            <a:ext cx="0" cy="4876800"/>
          </a:xfrm>
          <a:prstGeom prst="line">
            <a:avLst/>
          </a:prstGeom>
          <a:noFill/>
          <a:ln w="12700" cap="sq">
            <a:solidFill>
              <a:schemeClr val="tx1"/>
            </a:solidFill>
            <a:round/>
            <a:headEnd type="none" w="sm" len="sm"/>
            <a:tailEnd type="none" w="sm" len="sm"/>
          </a:ln>
        </p:spPr>
        <p:txBody>
          <a:bodyPr/>
          <a:lstStyle/>
          <a:p>
            <a:endParaRPr lang="en-US"/>
          </a:p>
        </p:txBody>
      </p:sp>
      <p:sp>
        <p:nvSpPr>
          <p:cNvPr id="6167" name="Line 26"/>
          <p:cNvSpPr>
            <a:spLocks noChangeShapeType="1"/>
          </p:cNvSpPr>
          <p:nvPr/>
        </p:nvSpPr>
        <p:spPr bwMode="auto">
          <a:xfrm>
            <a:off x="3810000" y="1600200"/>
            <a:ext cx="5105400" cy="0"/>
          </a:xfrm>
          <a:prstGeom prst="line">
            <a:avLst/>
          </a:prstGeom>
          <a:noFill/>
          <a:ln w="12700" cap="sq">
            <a:solidFill>
              <a:schemeClr val="tx1"/>
            </a:solidFill>
            <a:round/>
            <a:headEnd type="none" w="sm" len="sm"/>
            <a:tailEnd type="none" w="sm" len="sm"/>
          </a:ln>
        </p:spPr>
        <p:txBody>
          <a:bodyPr/>
          <a:lstStyle/>
          <a:p>
            <a:endParaRPr 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0483"/>
                                        </p:tgtEl>
                                        <p:attrNameLst>
                                          <p:attrName>style.visibility</p:attrName>
                                        </p:attrNameLst>
                                      </p:cBhvr>
                                      <p:to>
                                        <p:strVal val="visible"/>
                                      </p:to>
                                    </p:set>
                                    <p:animEffect transition="in" filter="checkerboard(across)">
                                      <p:cBhvr>
                                        <p:cTn id="7" dur="500"/>
                                        <p:tgtEl>
                                          <p:spTgt spid="19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8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sssss"/>
          <p:cNvPicPr>
            <a:picLocks noChangeAspect="1" noChangeArrowheads="1"/>
          </p:cNvPicPr>
          <p:nvPr/>
        </p:nvPicPr>
        <p:blipFill>
          <a:blip r:embed="rId4"/>
          <a:srcRect/>
          <a:stretch>
            <a:fillRect/>
          </a:stretch>
        </p:blipFill>
        <p:spPr bwMode="auto">
          <a:xfrm>
            <a:off x="0" y="0"/>
            <a:ext cx="9144000" cy="6324600"/>
          </a:xfrm>
          <a:prstGeom prst="rect">
            <a:avLst/>
          </a:prstGeom>
          <a:noFill/>
          <a:ln w="9525">
            <a:noFill/>
            <a:miter lim="800000"/>
            <a:headEnd/>
            <a:tailEnd/>
          </a:ln>
        </p:spPr>
      </p:pic>
      <p:grpSp>
        <p:nvGrpSpPr>
          <p:cNvPr id="2" name="Group 3"/>
          <p:cNvGrpSpPr>
            <a:grpSpLocks/>
          </p:cNvGrpSpPr>
          <p:nvPr/>
        </p:nvGrpSpPr>
        <p:grpSpPr bwMode="auto">
          <a:xfrm>
            <a:off x="3248025" y="1449388"/>
            <a:ext cx="381000" cy="455612"/>
            <a:chOff x="2046" y="913"/>
            <a:chExt cx="240" cy="287"/>
          </a:xfrm>
        </p:grpSpPr>
        <p:sp>
          <p:nvSpPr>
            <p:cNvPr id="7224" name="Freeform 4"/>
            <p:cNvSpPr>
              <a:spLocks/>
            </p:cNvSpPr>
            <p:nvPr/>
          </p:nvSpPr>
          <p:spPr bwMode="auto">
            <a:xfrm>
              <a:off x="2051" y="918"/>
              <a:ext cx="235" cy="113"/>
            </a:xfrm>
            <a:custGeom>
              <a:avLst/>
              <a:gdLst>
                <a:gd name="T0" fmla="*/ 2 w 338"/>
                <a:gd name="T1" fmla="*/ 152 h 79"/>
                <a:gd name="T2" fmla="*/ 36 w 338"/>
                <a:gd name="T3" fmla="*/ 0 h 79"/>
                <a:gd name="T4" fmla="*/ 81 w 338"/>
                <a:gd name="T5" fmla="*/ 13 h 79"/>
                <a:gd name="T6" fmla="*/ 91 w 338"/>
                <a:gd name="T7" fmla="*/ 41 h 79"/>
                <a:gd name="T8" fmla="*/ 113 w 338"/>
                <a:gd name="T9" fmla="*/ 210 h 79"/>
                <a:gd name="T10" fmla="*/ 86 w 338"/>
                <a:gd name="T11" fmla="*/ 182 h 79"/>
                <a:gd name="T12" fmla="*/ 30 w 338"/>
                <a:gd name="T13" fmla="*/ 196 h 79"/>
                <a:gd name="T14" fmla="*/ 6 w 338"/>
                <a:gd name="T15" fmla="*/ 210 h 79"/>
                <a:gd name="T16" fmla="*/ 1 w 338"/>
                <a:gd name="T17" fmla="*/ 196 h 79"/>
                <a:gd name="T18" fmla="*/ 2 w 338"/>
                <a:gd name="T19" fmla="*/ 152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8"/>
                <a:gd name="T31" fmla="*/ 0 h 79"/>
                <a:gd name="T32" fmla="*/ 338 w 338"/>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8" h="79">
                  <a:moveTo>
                    <a:pt x="7" y="52"/>
                  </a:moveTo>
                  <a:cubicBezTo>
                    <a:pt x="41" y="30"/>
                    <a:pt x="68" y="11"/>
                    <a:pt x="108" y="0"/>
                  </a:cubicBezTo>
                  <a:cubicBezTo>
                    <a:pt x="153" y="1"/>
                    <a:pt x="197" y="0"/>
                    <a:pt x="242" y="4"/>
                  </a:cubicBezTo>
                  <a:cubicBezTo>
                    <a:pt x="252" y="5"/>
                    <a:pt x="271" y="14"/>
                    <a:pt x="271" y="14"/>
                  </a:cubicBezTo>
                  <a:cubicBezTo>
                    <a:pt x="287" y="30"/>
                    <a:pt x="319" y="58"/>
                    <a:pt x="338" y="72"/>
                  </a:cubicBezTo>
                  <a:cubicBezTo>
                    <a:pt x="314" y="79"/>
                    <a:pt x="281" y="65"/>
                    <a:pt x="257" y="62"/>
                  </a:cubicBezTo>
                  <a:cubicBezTo>
                    <a:pt x="207" y="72"/>
                    <a:pt x="139" y="64"/>
                    <a:pt x="89" y="67"/>
                  </a:cubicBezTo>
                  <a:cubicBezTo>
                    <a:pt x="66" y="75"/>
                    <a:pt x="42" y="68"/>
                    <a:pt x="17" y="72"/>
                  </a:cubicBezTo>
                  <a:cubicBezTo>
                    <a:pt x="12" y="70"/>
                    <a:pt x="4" y="72"/>
                    <a:pt x="2" y="67"/>
                  </a:cubicBezTo>
                  <a:cubicBezTo>
                    <a:pt x="0" y="62"/>
                    <a:pt x="7" y="52"/>
                    <a:pt x="7" y="52"/>
                  </a:cubicBezTo>
                  <a:close/>
                </a:path>
              </a:pathLst>
            </a:custGeom>
            <a:solidFill>
              <a:schemeClr val="accent1"/>
            </a:solidFill>
            <a:ln w="28575">
              <a:solidFill>
                <a:schemeClr val="tx1"/>
              </a:solidFill>
              <a:round/>
              <a:headEnd/>
              <a:tailEnd/>
            </a:ln>
          </p:spPr>
          <p:txBody>
            <a:bodyPr/>
            <a:lstStyle/>
            <a:p>
              <a:endParaRPr lang="en-US"/>
            </a:p>
          </p:txBody>
        </p:sp>
        <p:grpSp>
          <p:nvGrpSpPr>
            <p:cNvPr id="7225" name="Group 5"/>
            <p:cNvGrpSpPr>
              <a:grpSpLocks/>
            </p:cNvGrpSpPr>
            <p:nvPr/>
          </p:nvGrpSpPr>
          <p:grpSpPr bwMode="auto">
            <a:xfrm>
              <a:off x="2046" y="913"/>
              <a:ext cx="230" cy="287"/>
              <a:chOff x="2046" y="913"/>
              <a:chExt cx="230" cy="287"/>
            </a:xfrm>
          </p:grpSpPr>
          <p:sp>
            <p:nvSpPr>
              <p:cNvPr id="7226" name="Line 6"/>
              <p:cNvSpPr>
                <a:spLocks noChangeShapeType="1"/>
              </p:cNvSpPr>
              <p:nvPr/>
            </p:nvSpPr>
            <p:spPr bwMode="auto">
              <a:xfrm>
                <a:off x="2180" y="913"/>
                <a:ext cx="33" cy="96"/>
              </a:xfrm>
              <a:prstGeom prst="line">
                <a:avLst/>
              </a:prstGeom>
              <a:noFill/>
              <a:ln w="28575">
                <a:solidFill>
                  <a:schemeClr val="tx1"/>
                </a:solidFill>
                <a:round/>
                <a:headEnd/>
                <a:tailEnd/>
              </a:ln>
            </p:spPr>
            <p:txBody>
              <a:bodyPr/>
              <a:lstStyle/>
              <a:p>
                <a:endParaRPr lang="en-US"/>
              </a:p>
            </p:txBody>
          </p:sp>
          <p:sp>
            <p:nvSpPr>
              <p:cNvPr id="7227" name="Line 7"/>
              <p:cNvSpPr>
                <a:spLocks noChangeShapeType="1"/>
              </p:cNvSpPr>
              <p:nvPr/>
            </p:nvSpPr>
            <p:spPr bwMode="auto">
              <a:xfrm flipH="1">
                <a:off x="2120" y="918"/>
                <a:ext cx="33" cy="96"/>
              </a:xfrm>
              <a:prstGeom prst="line">
                <a:avLst/>
              </a:prstGeom>
              <a:noFill/>
              <a:ln w="28575">
                <a:solidFill>
                  <a:schemeClr val="tx1"/>
                </a:solidFill>
                <a:round/>
                <a:headEnd/>
                <a:tailEnd/>
              </a:ln>
            </p:spPr>
            <p:txBody>
              <a:bodyPr/>
              <a:lstStyle/>
              <a:p>
                <a:endParaRPr lang="en-US"/>
              </a:p>
            </p:txBody>
          </p:sp>
          <p:sp>
            <p:nvSpPr>
              <p:cNvPr id="7228" name="Oval 8"/>
              <p:cNvSpPr>
                <a:spLocks noChangeArrowheads="1"/>
              </p:cNvSpPr>
              <p:nvPr/>
            </p:nvSpPr>
            <p:spPr bwMode="auto">
              <a:xfrm>
                <a:off x="2155" y="1132"/>
                <a:ext cx="33" cy="68"/>
              </a:xfrm>
              <a:prstGeom prst="ellipse">
                <a:avLst/>
              </a:prstGeom>
              <a:solidFill>
                <a:srgbClr val="003300"/>
              </a:solidFill>
              <a:ln w="9525">
                <a:solidFill>
                  <a:schemeClr val="tx1"/>
                </a:solidFill>
                <a:round/>
                <a:headEnd/>
                <a:tailEnd/>
              </a:ln>
            </p:spPr>
            <p:txBody>
              <a:bodyPr wrap="none" anchor="ctr"/>
              <a:lstStyle/>
              <a:p>
                <a:endParaRPr lang="en-US"/>
              </a:p>
            </p:txBody>
          </p:sp>
          <p:sp>
            <p:nvSpPr>
              <p:cNvPr id="7229" name="Line 9"/>
              <p:cNvSpPr>
                <a:spLocks noChangeShapeType="1"/>
              </p:cNvSpPr>
              <p:nvPr/>
            </p:nvSpPr>
            <p:spPr bwMode="auto">
              <a:xfrm flipH="1">
                <a:off x="2176" y="1029"/>
                <a:ext cx="100" cy="144"/>
              </a:xfrm>
              <a:prstGeom prst="line">
                <a:avLst/>
              </a:prstGeom>
              <a:noFill/>
              <a:ln w="12700">
                <a:solidFill>
                  <a:schemeClr val="tx1"/>
                </a:solidFill>
                <a:round/>
                <a:headEnd/>
                <a:tailEnd/>
              </a:ln>
            </p:spPr>
            <p:txBody>
              <a:bodyPr/>
              <a:lstStyle/>
              <a:p>
                <a:endParaRPr lang="en-US"/>
              </a:p>
            </p:txBody>
          </p:sp>
          <p:sp>
            <p:nvSpPr>
              <p:cNvPr id="7230" name="Freeform 10"/>
              <p:cNvSpPr>
                <a:spLocks/>
              </p:cNvSpPr>
              <p:nvPr/>
            </p:nvSpPr>
            <p:spPr bwMode="auto">
              <a:xfrm>
                <a:off x="2182" y="1018"/>
                <a:ext cx="36" cy="130"/>
              </a:xfrm>
              <a:custGeom>
                <a:avLst/>
                <a:gdLst>
                  <a:gd name="T0" fmla="*/ 16 w 51"/>
                  <a:gd name="T1" fmla="*/ 0 h 130"/>
                  <a:gd name="T2" fmla="*/ 7 w 51"/>
                  <a:gd name="T3" fmla="*/ 58 h 130"/>
                  <a:gd name="T4" fmla="*/ 0 w 51"/>
                  <a:gd name="T5" fmla="*/ 130 h 130"/>
                  <a:gd name="T6" fmla="*/ 0 60000 65536"/>
                  <a:gd name="T7" fmla="*/ 0 60000 65536"/>
                  <a:gd name="T8" fmla="*/ 0 60000 65536"/>
                  <a:gd name="T9" fmla="*/ 0 w 51"/>
                  <a:gd name="T10" fmla="*/ 0 h 130"/>
                  <a:gd name="T11" fmla="*/ 51 w 51"/>
                  <a:gd name="T12" fmla="*/ 130 h 130"/>
                </a:gdLst>
                <a:ahLst/>
                <a:cxnLst>
                  <a:cxn ang="T6">
                    <a:pos x="T0" y="T1"/>
                  </a:cxn>
                  <a:cxn ang="T7">
                    <a:pos x="T2" y="T3"/>
                  </a:cxn>
                  <a:cxn ang="T8">
                    <a:pos x="T4" y="T5"/>
                  </a:cxn>
                </a:cxnLst>
                <a:rect l="T9" t="T10" r="T11" b="T12"/>
                <a:pathLst>
                  <a:path w="51" h="130">
                    <a:moveTo>
                      <a:pt x="44" y="0"/>
                    </a:moveTo>
                    <a:cubicBezTo>
                      <a:pt x="51" y="27"/>
                      <a:pt x="42" y="42"/>
                      <a:pt x="20" y="58"/>
                    </a:cubicBezTo>
                    <a:cubicBezTo>
                      <a:pt x="15" y="73"/>
                      <a:pt x="7" y="123"/>
                      <a:pt x="0" y="130"/>
                    </a:cubicBezTo>
                  </a:path>
                </a:pathLst>
              </a:custGeom>
              <a:solidFill>
                <a:schemeClr val="accent1"/>
              </a:solidFill>
              <a:ln w="12700">
                <a:solidFill>
                  <a:schemeClr val="tx1"/>
                </a:solidFill>
                <a:round/>
                <a:headEnd/>
                <a:tailEnd/>
              </a:ln>
            </p:spPr>
            <p:txBody>
              <a:bodyPr/>
              <a:lstStyle/>
              <a:p>
                <a:endParaRPr lang="en-US"/>
              </a:p>
            </p:txBody>
          </p:sp>
          <p:sp>
            <p:nvSpPr>
              <p:cNvPr id="7231" name="Freeform 11"/>
              <p:cNvSpPr>
                <a:spLocks/>
              </p:cNvSpPr>
              <p:nvPr/>
            </p:nvSpPr>
            <p:spPr bwMode="auto">
              <a:xfrm>
                <a:off x="2119" y="1023"/>
                <a:ext cx="44" cy="110"/>
              </a:xfrm>
              <a:custGeom>
                <a:avLst/>
                <a:gdLst>
                  <a:gd name="T0" fmla="*/ 0 w 63"/>
                  <a:gd name="T1" fmla="*/ 0 h 110"/>
                  <a:gd name="T2" fmla="*/ 10 w 63"/>
                  <a:gd name="T3" fmla="*/ 43 h 110"/>
                  <a:gd name="T4" fmla="*/ 18 w 63"/>
                  <a:gd name="T5" fmla="*/ 86 h 110"/>
                  <a:gd name="T6" fmla="*/ 22 w 63"/>
                  <a:gd name="T7" fmla="*/ 110 h 110"/>
                  <a:gd name="T8" fmla="*/ 0 60000 65536"/>
                  <a:gd name="T9" fmla="*/ 0 60000 65536"/>
                  <a:gd name="T10" fmla="*/ 0 60000 65536"/>
                  <a:gd name="T11" fmla="*/ 0 60000 65536"/>
                  <a:gd name="T12" fmla="*/ 0 w 63"/>
                  <a:gd name="T13" fmla="*/ 0 h 110"/>
                  <a:gd name="T14" fmla="*/ 63 w 63"/>
                  <a:gd name="T15" fmla="*/ 110 h 110"/>
                </a:gdLst>
                <a:ahLst/>
                <a:cxnLst>
                  <a:cxn ang="T8">
                    <a:pos x="T0" y="T1"/>
                  </a:cxn>
                  <a:cxn ang="T9">
                    <a:pos x="T2" y="T3"/>
                  </a:cxn>
                  <a:cxn ang="T10">
                    <a:pos x="T4" y="T5"/>
                  </a:cxn>
                  <a:cxn ang="T11">
                    <a:pos x="T6" y="T7"/>
                  </a:cxn>
                </a:cxnLst>
                <a:rect l="T12" t="T13" r="T14" b="T15"/>
                <a:pathLst>
                  <a:path w="63" h="110">
                    <a:moveTo>
                      <a:pt x="0" y="0"/>
                    </a:moveTo>
                    <a:cubicBezTo>
                      <a:pt x="10" y="14"/>
                      <a:pt x="19" y="29"/>
                      <a:pt x="29" y="43"/>
                    </a:cubicBezTo>
                    <a:cubicBezTo>
                      <a:pt x="35" y="64"/>
                      <a:pt x="34" y="74"/>
                      <a:pt x="53" y="86"/>
                    </a:cubicBezTo>
                    <a:cubicBezTo>
                      <a:pt x="59" y="104"/>
                      <a:pt x="55" y="96"/>
                      <a:pt x="63" y="110"/>
                    </a:cubicBezTo>
                  </a:path>
                </a:pathLst>
              </a:custGeom>
              <a:solidFill>
                <a:schemeClr val="accent1"/>
              </a:solidFill>
              <a:ln w="12700">
                <a:solidFill>
                  <a:schemeClr val="tx1"/>
                </a:solidFill>
                <a:round/>
                <a:headEnd/>
                <a:tailEnd/>
              </a:ln>
            </p:spPr>
            <p:txBody>
              <a:bodyPr/>
              <a:lstStyle/>
              <a:p>
                <a:endParaRPr lang="en-US"/>
              </a:p>
            </p:txBody>
          </p:sp>
          <p:sp>
            <p:nvSpPr>
              <p:cNvPr id="7232" name="Freeform 12"/>
              <p:cNvSpPr>
                <a:spLocks/>
              </p:cNvSpPr>
              <p:nvPr/>
            </p:nvSpPr>
            <p:spPr bwMode="auto">
              <a:xfrm>
                <a:off x="2046" y="1009"/>
                <a:ext cx="117" cy="149"/>
              </a:xfrm>
              <a:custGeom>
                <a:avLst/>
                <a:gdLst>
                  <a:gd name="T0" fmla="*/ 0 w 144"/>
                  <a:gd name="T1" fmla="*/ 0 h 115"/>
                  <a:gd name="T2" fmla="*/ 49 w 144"/>
                  <a:gd name="T3" fmla="*/ 146 h 115"/>
                  <a:gd name="T4" fmla="*/ 72 w 144"/>
                  <a:gd name="T5" fmla="*/ 209 h 115"/>
                  <a:gd name="T6" fmla="*/ 77 w 144"/>
                  <a:gd name="T7" fmla="*/ 250 h 115"/>
                  <a:gd name="T8" fmla="*/ 0 60000 65536"/>
                  <a:gd name="T9" fmla="*/ 0 60000 65536"/>
                  <a:gd name="T10" fmla="*/ 0 60000 65536"/>
                  <a:gd name="T11" fmla="*/ 0 60000 65536"/>
                  <a:gd name="T12" fmla="*/ 0 w 144"/>
                  <a:gd name="T13" fmla="*/ 0 h 115"/>
                  <a:gd name="T14" fmla="*/ 144 w 144"/>
                  <a:gd name="T15" fmla="*/ 115 h 115"/>
                </a:gdLst>
                <a:ahLst/>
                <a:cxnLst>
                  <a:cxn ang="T8">
                    <a:pos x="T0" y="T1"/>
                  </a:cxn>
                  <a:cxn ang="T9">
                    <a:pos x="T2" y="T3"/>
                  </a:cxn>
                  <a:cxn ang="T10">
                    <a:pos x="T4" y="T5"/>
                  </a:cxn>
                  <a:cxn ang="T11">
                    <a:pos x="T6" y="T7"/>
                  </a:cxn>
                </a:cxnLst>
                <a:rect l="T12" t="T13" r="T14" b="T15"/>
                <a:pathLst>
                  <a:path w="144" h="115">
                    <a:moveTo>
                      <a:pt x="0" y="0"/>
                    </a:moveTo>
                    <a:cubicBezTo>
                      <a:pt x="29" y="21"/>
                      <a:pt x="61" y="52"/>
                      <a:pt x="91" y="67"/>
                    </a:cubicBezTo>
                    <a:cubicBezTo>
                      <a:pt x="107" y="75"/>
                      <a:pt x="134" y="96"/>
                      <a:pt x="134" y="96"/>
                    </a:cubicBezTo>
                    <a:cubicBezTo>
                      <a:pt x="140" y="112"/>
                      <a:pt x="135" y="106"/>
                      <a:pt x="144" y="115"/>
                    </a:cubicBezTo>
                  </a:path>
                </a:pathLst>
              </a:custGeom>
              <a:solidFill>
                <a:schemeClr val="accent1"/>
              </a:solidFill>
              <a:ln w="12700">
                <a:solidFill>
                  <a:schemeClr val="tx1"/>
                </a:solidFill>
                <a:round/>
                <a:headEnd/>
                <a:tailEnd/>
              </a:ln>
            </p:spPr>
            <p:txBody>
              <a:bodyPr/>
              <a:lstStyle/>
              <a:p>
                <a:endParaRPr lang="en-US"/>
              </a:p>
            </p:txBody>
          </p:sp>
        </p:grpSp>
      </p:grpSp>
      <p:grpSp>
        <p:nvGrpSpPr>
          <p:cNvPr id="4" name="Group 13"/>
          <p:cNvGrpSpPr>
            <a:grpSpLocks/>
          </p:cNvGrpSpPr>
          <p:nvPr/>
        </p:nvGrpSpPr>
        <p:grpSpPr bwMode="auto">
          <a:xfrm>
            <a:off x="2743200" y="1219200"/>
            <a:ext cx="485775" cy="506413"/>
            <a:chOff x="1722" y="832"/>
            <a:chExt cx="306" cy="319"/>
          </a:xfrm>
        </p:grpSpPr>
        <p:sp>
          <p:nvSpPr>
            <p:cNvPr id="7216" name="Freeform 14"/>
            <p:cNvSpPr>
              <a:spLocks/>
            </p:cNvSpPr>
            <p:nvPr/>
          </p:nvSpPr>
          <p:spPr bwMode="auto">
            <a:xfrm>
              <a:off x="1728" y="838"/>
              <a:ext cx="300" cy="125"/>
            </a:xfrm>
            <a:custGeom>
              <a:avLst/>
              <a:gdLst>
                <a:gd name="T0" fmla="*/ 4 w 338"/>
                <a:gd name="T1" fmla="*/ 206 h 79"/>
                <a:gd name="T2" fmla="*/ 75 w 338"/>
                <a:gd name="T3" fmla="*/ 0 h 79"/>
                <a:gd name="T4" fmla="*/ 170 w 338"/>
                <a:gd name="T5" fmla="*/ 14 h 79"/>
                <a:gd name="T6" fmla="*/ 190 w 338"/>
                <a:gd name="T7" fmla="*/ 55 h 79"/>
                <a:gd name="T8" fmla="*/ 236 w 338"/>
                <a:gd name="T9" fmla="*/ 285 h 79"/>
                <a:gd name="T10" fmla="*/ 179 w 338"/>
                <a:gd name="T11" fmla="*/ 245 h 79"/>
                <a:gd name="T12" fmla="*/ 62 w 338"/>
                <a:gd name="T13" fmla="*/ 266 h 79"/>
                <a:gd name="T14" fmla="*/ 12 w 338"/>
                <a:gd name="T15" fmla="*/ 285 h 79"/>
                <a:gd name="T16" fmla="*/ 2 w 338"/>
                <a:gd name="T17" fmla="*/ 266 h 79"/>
                <a:gd name="T18" fmla="*/ 4 w 338"/>
                <a:gd name="T19" fmla="*/ 206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8"/>
                <a:gd name="T31" fmla="*/ 0 h 79"/>
                <a:gd name="T32" fmla="*/ 338 w 338"/>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8" h="79">
                  <a:moveTo>
                    <a:pt x="7" y="52"/>
                  </a:moveTo>
                  <a:cubicBezTo>
                    <a:pt x="41" y="30"/>
                    <a:pt x="68" y="11"/>
                    <a:pt x="108" y="0"/>
                  </a:cubicBezTo>
                  <a:cubicBezTo>
                    <a:pt x="153" y="1"/>
                    <a:pt x="197" y="0"/>
                    <a:pt x="242" y="4"/>
                  </a:cubicBezTo>
                  <a:cubicBezTo>
                    <a:pt x="252" y="5"/>
                    <a:pt x="271" y="14"/>
                    <a:pt x="271" y="14"/>
                  </a:cubicBezTo>
                  <a:cubicBezTo>
                    <a:pt x="287" y="30"/>
                    <a:pt x="319" y="58"/>
                    <a:pt x="338" y="72"/>
                  </a:cubicBezTo>
                  <a:cubicBezTo>
                    <a:pt x="314" y="79"/>
                    <a:pt x="281" y="65"/>
                    <a:pt x="257" y="62"/>
                  </a:cubicBezTo>
                  <a:cubicBezTo>
                    <a:pt x="207" y="72"/>
                    <a:pt x="139" y="64"/>
                    <a:pt x="89" y="67"/>
                  </a:cubicBezTo>
                  <a:cubicBezTo>
                    <a:pt x="66" y="75"/>
                    <a:pt x="42" y="68"/>
                    <a:pt x="17" y="72"/>
                  </a:cubicBezTo>
                  <a:cubicBezTo>
                    <a:pt x="12" y="70"/>
                    <a:pt x="4" y="72"/>
                    <a:pt x="2" y="67"/>
                  </a:cubicBezTo>
                  <a:cubicBezTo>
                    <a:pt x="0" y="62"/>
                    <a:pt x="7" y="52"/>
                    <a:pt x="7" y="52"/>
                  </a:cubicBezTo>
                  <a:close/>
                </a:path>
              </a:pathLst>
            </a:custGeom>
            <a:solidFill>
              <a:schemeClr val="accent1"/>
            </a:solidFill>
            <a:ln w="28575">
              <a:solidFill>
                <a:schemeClr val="tx1"/>
              </a:solidFill>
              <a:round/>
              <a:headEnd/>
              <a:tailEnd/>
            </a:ln>
          </p:spPr>
          <p:txBody>
            <a:bodyPr/>
            <a:lstStyle/>
            <a:p>
              <a:endParaRPr lang="en-US"/>
            </a:p>
          </p:txBody>
        </p:sp>
        <p:sp>
          <p:nvSpPr>
            <p:cNvPr id="7217" name="Line 15"/>
            <p:cNvSpPr>
              <a:spLocks noChangeShapeType="1"/>
            </p:cNvSpPr>
            <p:nvPr/>
          </p:nvSpPr>
          <p:spPr bwMode="auto">
            <a:xfrm>
              <a:off x="1892" y="832"/>
              <a:ext cx="43" cy="107"/>
            </a:xfrm>
            <a:prstGeom prst="line">
              <a:avLst/>
            </a:prstGeom>
            <a:noFill/>
            <a:ln w="28575">
              <a:solidFill>
                <a:schemeClr val="tx1"/>
              </a:solidFill>
              <a:round/>
              <a:headEnd/>
              <a:tailEnd/>
            </a:ln>
          </p:spPr>
          <p:txBody>
            <a:bodyPr/>
            <a:lstStyle/>
            <a:p>
              <a:endParaRPr lang="en-US"/>
            </a:p>
          </p:txBody>
        </p:sp>
        <p:sp>
          <p:nvSpPr>
            <p:cNvPr id="7218" name="Line 16"/>
            <p:cNvSpPr>
              <a:spLocks noChangeShapeType="1"/>
            </p:cNvSpPr>
            <p:nvPr/>
          </p:nvSpPr>
          <p:spPr bwMode="auto">
            <a:xfrm flipH="1">
              <a:off x="1816" y="838"/>
              <a:ext cx="43" cy="106"/>
            </a:xfrm>
            <a:prstGeom prst="line">
              <a:avLst/>
            </a:prstGeom>
            <a:noFill/>
            <a:ln w="28575">
              <a:solidFill>
                <a:schemeClr val="tx1"/>
              </a:solidFill>
              <a:round/>
              <a:headEnd/>
              <a:tailEnd/>
            </a:ln>
          </p:spPr>
          <p:txBody>
            <a:bodyPr/>
            <a:lstStyle/>
            <a:p>
              <a:endParaRPr lang="en-US"/>
            </a:p>
          </p:txBody>
        </p:sp>
        <p:sp>
          <p:nvSpPr>
            <p:cNvPr id="7219" name="Oval 17"/>
            <p:cNvSpPr>
              <a:spLocks noChangeArrowheads="1"/>
            </p:cNvSpPr>
            <p:nvPr/>
          </p:nvSpPr>
          <p:spPr bwMode="auto">
            <a:xfrm>
              <a:off x="1861" y="1075"/>
              <a:ext cx="42" cy="76"/>
            </a:xfrm>
            <a:prstGeom prst="ellipse">
              <a:avLst/>
            </a:prstGeom>
            <a:solidFill>
              <a:srgbClr val="003300"/>
            </a:solidFill>
            <a:ln w="9525">
              <a:solidFill>
                <a:schemeClr val="tx1"/>
              </a:solidFill>
              <a:round/>
              <a:headEnd/>
              <a:tailEnd/>
            </a:ln>
          </p:spPr>
          <p:txBody>
            <a:bodyPr wrap="none" anchor="ctr"/>
            <a:lstStyle/>
            <a:p>
              <a:endParaRPr lang="en-US"/>
            </a:p>
          </p:txBody>
        </p:sp>
        <p:sp>
          <p:nvSpPr>
            <p:cNvPr id="7220" name="Line 18"/>
            <p:cNvSpPr>
              <a:spLocks noChangeShapeType="1"/>
            </p:cNvSpPr>
            <p:nvPr/>
          </p:nvSpPr>
          <p:spPr bwMode="auto">
            <a:xfrm flipH="1">
              <a:off x="1888" y="961"/>
              <a:ext cx="128" cy="160"/>
            </a:xfrm>
            <a:prstGeom prst="line">
              <a:avLst/>
            </a:prstGeom>
            <a:noFill/>
            <a:ln w="12700">
              <a:solidFill>
                <a:schemeClr val="tx1"/>
              </a:solidFill>
              <a:round/>
              <a:headEnd/>
              <a:tailEnd/>
            </a:ln>
          </p:spPr>
          <p:txBody>
            <a:bodyPr/>
            <a:lstStyle/>
            <a:p>
              <a:endParaRPr lang="en-US"/>
            </a:p>
          </p:txBody>
        </p:sp>
        <p:sp>
          <p:nvSpPr>
            <p:cNvPr id="7221" name="Freeform 19"/>
            <p:cNvSpPr>
              <a:spLocks/>
            </p:cNvSpPr>
            <p:nvPr/>
          </p:nvSpPr>
          <p:spPr bwMode="auto">
            <a:xfrm>
              <a:off x="1896" y="949"/>
              <a:ext cx="45" cy="144"/>
            </a:xfrm>
            <a:custGeom>
              <a:avLst/>
              <a:gdLst>
                <a:gd name="T0" fmla="*/ 30 w 51"/>
                <a:gd name="T1" fmla="*/ 0 h 130"/>
                <a:gd name="T2" fmla="*/ 14 w 51"/>
                <a:gd name="T3" fmla="*/ 79 h 130"/>
                <a:gd name="T4" fmla="*/ 0 w 51"/>
                <a:gd name="T5" fmla="*/ 177 h 130"/>
                <a:gd name="T6" fmla="*/ 0 60000 65536"/>
                <a:gd name="T7" fmla="*/ 0 60000 65536"/>
                <a:gd name="T8" fmla="*/ 0 60000 65536"/>
                <a:gd name="T9" fmla="*/ 0 w 51"/>
                <a:gd name="T10" fmla="*/ 0 h 130"/>
                <a:gd name="T11" fmla="*/ 51 w 51"/>
                <a:gd name="T12" fmla="*/ 130 h 130"/>
              </a:gdLst>
              <a:ahLst/>
              <a:cxnLst>
                <a:cxn ang="T6">
                  <a:pos x="T0" y="T1"/>
                </a:cxn>
                <a:cxn ang="T7">
                  <a:pos x="T2" y="T3"/>
                </a:cxn>
                <a:cxn ang="T8">
                  <a:pos x="T4" y="T5"/>
                </a:cxn>
              </a:cxnLst>
              <a:rect l="T9" t="T10" r="T11" b="T12"/>
              <a:pathLst>
                <a:path w="51" h="130">
                  <a:moveTo>
                    <a:pt x="44" y="0"/>
                  </a:moveTo>
                  <a:cubicBezTo>
                    <a:pt x="51" y="27"/>
                    <a:pt x="42" y="42"/>
                    <a:pt x="20" y="58"/>
                  </a:cubicBezTo>
                  <a:cubicBezTo>
                    <a:pt x="15" y="73"/>
                    <a:pt x="7" y="123"/>
                    <a:pt x="0" y="130"/>
                  </a:cubicBezTo>
                </a:path>
              </a:pathLst>
            </a:custGeom>
            <a:solidFill>
              <a:schemeClr val="accent1"/>
            </a:solidFill>
            <a:ln w="12700">
              <a:solidFill>
                <a:schemeClr val="tx1"/>
              </a:solidFill>
              <a:round/>
              <a:headEnd/>
              <a:tailEnd/>
            </a:ln>
          </p:spPr>
          <p:txBody>
            <a:bodyPr/>
            <a:lstStyle/>
            <a:p>
              <a:endParaRPr lang="en-US"/>
            </a:p>
          </p:txBody>
        </p:sp>
        <p:sp>
          <p:nvSpPr>
            <p:cNvPr id="7222" name="Freeform 20"/>
            <p:cNvSpPr>
              <a:spLocks/>
            </p:cNvSpPr>
            <p:nvPr/>
          </p:nvSpPr>
          <p:spPr bwMode="auto">
            <a:xfrm>
              <a:off x="1815" y="954"/>
              <a:ext cx="56" cy="123"/>
            </a:xfrm>
            <a:custGeom>
              <a:avLst/>
              <a:gdLst>
                <a:gd name="T0" fmla="*/ 0 w 63"/>
                <a:gd name="T1" fmla="*/ 0 h 110"/>
                <a:gd name="T2" fmla="*/ 20 w 63"/>
                <a:gd name="T3" fmla="*/ 60 h 110"/>
                <a:gd name="T4" fmla="*/ 37 w 63"/>
                <a:gd name="T5" fmla="*/ 120 h 110"/>
                <a:gd name="T6" fmla="*/ 44 w 63"/>
                <a:gd name="T7" fmla="*/ 154 h 110"/>
                <a:gd name="T8" fmla="*/ 0 60000 65536"/>
                <a:gd name="T9" fmla="*/ 0 60000 65536"/>
                <a:gd name="T10" fmla="*/ 0 60000 65536"/>
                <a:gd name="T11" fmla="*/ 0 60000 65536"/>
                <a:gd name="T12" fmla="*/ 0 w 63"/>
                <a:gd name="T13" fmla="*/ 0 h 110"/>
                <a:gd name="T14" fmla="*/ 63 w 63"/>
                <a:gd name="T15" fmla="*/ 110 h 110"/>
              </a:gdLst>
              <a:ahLst/>
              <a:cxnLst>
                <a:cxn ang="T8">
                  <a:pos x="T0" y="T1"/>
                </a:cxn>
                <a:cxn ang="T9">
                  <a:pos x="T2" y="T3"/>
                </a:cxn>
                <a:cxn ang="T10">
                  <a:pos x="T4" y="T5"/>
                </a:cxn>
                <a:cxn ang="T11">
                  <a:pos x="T6" y="T7"/>
                </a:cxn>
              </a:cxnLst>
              <a:rect l="T12" t="T13" r="T14" b="T15"/>
              <a:pathLst>
                <a:path w="63" h="110">
                  <a:moveTo>
                    <a:pt x="0" y="0"/>
                  </a:moveTo>
                  <a:cubicBezTo>
                    <a:pt x="10" y="14"/>
                    <a:pt x="19" y="29"/>
                    <a:pt x="29" y="43"/>
                  </a:cubicBezTo>
                  <a:cubicBezTo>
                    <a:pt x="35" y="64"/>
                    <a:pt x="34" y="74"/>
                    <a:pt x="53" y="86"/>
                  </a:cubicBezTo>
                  <a:cubicBezTo>
                    <a:pt x="59" y="104"/>
                    <a:pt x="55" y="96"/>
                    <a:pt x="63" y="110"/>
                  </a:cubicBezTo>
                </a:path>
              </a:pathLst>
            </a:custGeom>
            <a:solidFill>
              <a:schemeClr val="accent1"/>
            </a:solidFill>
            <a:ln w="12700">
              <a:solidFill>
                <a:schemeClr val="tx1"/>
              </a:solidFill>
              <a:round/>
              <a:headEnd/>
              <a:tailEnd/>
            </a:ln>
          </p:spPr>
          <p:txBody>
            <a:bodyPr/>
            <a:lstStyle/>
            <a:p>
              <a:endParaRPr lang="en-US"/>
            </a:p>
          </p:txBody>
        </p:sp>
        <p:sp>
          <p:nvSpPr>
            <p:cNvPr id="7223" name="Freeform 21"/>
            <p:cNvSpPr>
              <a:spLocks/>
            </p:cNvSpPr>
            <p:nvPr/>
          </p:nvSpPr>
          <p:spPr bwMode="auto">
            <a:xfrm>
              <a:off x="1722" y="939"/>
              <a:ext cx="149" cy="165"/>
            </a:xfrm>
            <a:custGeom>
              <a:avLst/>
              <a:gdLst>
                <a:gd name="T0" fmla="*/ 0 w 144"/>
                <a:gd name="T1" fmla="*/ 0 h 115"/>
                <a:gd name="T2" fmla="*/ 100 w 144"/>
                <a:gd name="T3" fmla="*/ 198 h 115"/>
                <a:gd name="T4" fmla="*/ 149 w 144"/>
                <a:gd name="T5" fmla="*/ 284 h 115"/>
                <a:gd name="T6" fmla="*/ 159 w 144"/>
                <a:gd name="T7" fmla="*/ 340 h 115"/>
                <a:gd name="T8" fmla="*/ 0 60000 65536"/>
                <a:gd name="T9" fmla="*/ 0 60000 65536"/>
                <a:gd name="T10" fmla="*/ 0 60000 65536"/>
                <a:gd name="T11" fmla="*/ 0 60000 65536"/>
                <a:gd name="T12" fmla="*/ 0 w 144"/>
                <a:gd name="T13" fmla="*/ 0 h 115"/>
                <a:gd name="T14" fmla="*/ 144 w 144"/>
                <a:gd name="T15" fmla="*/ 115 h 115"/>
              </a:gdLst>
              <a:ahLst/>
              <a:cxnLst>
                <a:cxn ang="T8">
                  <a:pos x="T0" y="T1"/>
                </a:cxn>
                <a:cxn ang="T9">
                  <a:pos x="T2" y="T3"/>
                </a:cxn>
                <a:cxn ang="T10">
                  <a:pos x="T4" y="T5"/>
                </a:cxn>
                <a:cxn ang="T11">
                  <a:pos x="T6" y="T7"/>
                </a:cxn>
              </a:cxnLst>
              <a:rect l="T12" t="T13" r="T14" b="T15"/>
              <a:pathLst>
                <a:path w="144" h="115">
                  <a:moveTo>
                    <a:pt x="0" y="0"/>
                  </a:moveTo>
                  <a:cubicBezTo>
                    <a:pt x="29" y="21"/>
                    <a:pt x="61" y="52"/>
                    <a:pt x="91" y="67"/>
                  </a:cubicBezTo>
                  <a:cubicBezTo>
                    <a:pt x="107" y="75"/>
                    <a:pt x="134" y="96"/>
                    <a:pt x="134" y="96"/>
                  </a:cubicBezTo>
                  <a:cubicBezTo>
                    <a:pt x="140" y="112"/>
                    <a:pt x="135" y="106"/>
                    <a:pt x="144" y="115"/>
                  </a:cubicBezTo>
                </a:path>
              </a:pathLst>
            </a:custGeom>
            <a:solidFill>
              <a:schemeClr val="accent1"/>
            </a:solidFill>
            <a:ln w="12700">
              <a:solidFill>
                <a:schemeClr val="tx1"/>
              </a:solidFill>
              <a:round/>
              <a:headEnd/>
              <a:tailEnd/>
            </a:ln>
          </p:spPr>
          <p:txBody>
            <a:bodyPr/>
            <a:lstStyle/>
            <a:p>
              <a:endParaRPr lang="en-US"/>
            </a:p>
          </p:txBody>
        </p:sp>
      </p:grpSp>
      <p:grpSp>
        <p:nvGrpSpPr>
          <p:cNvPr id="5" name="Group 22"/>
          <p:cNvGrpSpPr>
            <a:grpSpLocks/>
          </p:cNvGrpSpPr>
          <p:nvPr/>
        </p:nvGrpSpPr>
        <p:grpSpPr bwMode="auto">
          <a:xfrm>
            <a:off x="3886200" y="1981200"/>
            <a:ext cx="352425" cy="336550"/>
            <a:chOff x="2418" y="1317"/>
            <a:chExt cx="240" cy="239"/>
          </a:xfrm>
        </p:grpSpPr>
        <p:sp>
          <p:nvSpPr>
            <p:cNvPr id="7208" name="Freeform 23"/>
            <p:cNvSpPr>
              <a:spLocks/>
            </p:cNvSpPr>
            <p:nvPr/>
          </p:nvSpPr>
          <p:spPr bwMode="auto">
            <a:xfrm>
              <a:off x="2423" y="1321"/>
              <a:ext cx="235" cy="94"/>
            </a:xfrm>
            <a:custGeom>
              <a:avLst/>
              <a:gdLst>
                <a:gd name="T0" fmla="*/ 2 w 338"/>
                <a:gd name="T1" fmla="*/ 88 h 79"/>
                <a:gd name="T2" fmla="*/ 36 w 338"/>
                <a:gd name="T3" fmla="*/ 0 h 79"/>
                <a:gd name="T4" fmla="*/ 81 w 338"/>
                <a:gd name="T5" fmla="*/ 7 h 79"/>
                <a:gd name="T6" fmla="*/ 91 w 338"/>
                <a:gd name="T7" fmla="*/ 24 h 79"/>
                <a:gd name="T8" fmla="*/ 113 w 338"/>
                <a:gd name="T9" fmla="*/ 121 h 79"/>
                <a:gd name="T10" fmla="*/ 86 w 338"/>
                <a:gd name="T11" fmla="*/ 105 h 79"/>
                <a:gd name="T12" fmla="*/ 30 w 338"/>
                <a:gd name="T13" fmla="*/ 113 h 79"/>
                <a:gd name="T14" fmla="*/ 6 w 338"/>
                <a:gd name="T15" fmla="*/ 121 h 79"/>
                <a:gd name="T16" fmla="*/ 1 w 338"/>
                <a:gd name="T17" fmla="*/ 113 h 79"/>
                <a:gd name="T18" fmla="*/ 2 w 338"/>
                <a:gd name="T19" fmla="*/ 88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8"/>
                <a:gd name="T31" fmla="*/ 0 h 79"/>
                <a:gd name="T32" fmla="*/ 338 w 338"/>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8" h="79">
                  <a:moveTo>
                    <a:pt x="7" y="52"/>
                  </a:moveTo>
                  <a:cubicBezTo>
                    <a:pt x="41" y="30"/>
                    <a:pt x="68" y="11"/>
                    <a:pt x="108" y="0"/>
                  </a:cubicBezTo>
                  <a:cubicBezTo>
                    <a:pt x="153" y="1"/>
                    <a:pt x="197" y="0"/>
                    <a:pt x="242" y="4"/>
                  </a:cubicBezTo>
                  <a:cubicBezTo>
                    <a:pt x="252" y="5"/>
                    <a:pt x="271" y="14"/>
                    <a:pt x="271" y="14"/>
                  </a:cubicBezTo>
                  <a:cubicBezTo>
                    <a:pt x="287" y="30"/>
                    <a:pt x="319" y="58"/>
                    <a:pt x="338" y="72"/>
                  </a:cubicBezTo>
                  <a:cubicBezTo>
                    <a:pt x="314" y="79"/>
                    <a:pt x="281" y="65"/>
                    <a:pt x="257" y="62"/>
                  </a:cubicBezTo>
                  <a:cubicBezTo>
                    <a:pt x="207" y="72"/>
                    <a:pt x="139" y="64"/>
                    <a:pt x="89" y="67"/>
                  </a:cubicBezTo>
                  <a:cubicBezTo>
                    <a:pt x="66" y="75"/>
                    <a:pt x="42" y="68"/>
                    <a:pt x="17" y="72"/>
                  </a:cubicBezTo>
                  <a:cubicBezTo>
                    <a:pt x="12" y="70"/>
                    <a:pt x="4" y="72"/>
                    <a:pt x="2" y="67"/>
                  </a:cubicBezTo>
                  <a:cubicBezTo>
                    <a:pt x="0" y="62"/>
                    <a:pt x="7" y="52"/>
                    <a:pt x="7" y="52"/>
                  </a:cubicBezTo>
                  <a:close/>
                </a:path>
              </a:pathLst>
            </a:custGeom>
            <a:solidFill>
              <a:schemeClr val="accent1"/>
            </a:solidFill>
            <a:ln w="28575">
              <a:solidFill>
                <a:schemeClr val="tx1"/>
              </a:solidFill>
              <a:round/>
              <a:headEnd/>
              <a:tailEnd/>
            </a:ln>
          </p:spPr>
          <p:txBody>
            <a:bodyPr/>
            <a:lstStyle/>
            <a:p>
              <a:endParaRPr lang="en-US"/>
            </a:p>
          </p:txBody>
        </p:sp>
        <p:sp>
          <p:nvSpPr>
            <p:cNvPr id="7209" name="Line 24"/>
            <p:cNvSpPr>
              <a:spLocks noChangeShapeType="1"/>
            </p:cNvSpPr>
            <p:nvPr/>
          </p:nvSpPr>
          <p:spPr bwMode="auto">
            <a:xfrm>
              <a:off x="2552" y="1317"/>
              <a:ext cx="33" cy="80"/>
            </a:xfrm>
            <a:prstGeom prst="line">
              <a:avLst/>
            </a:prstGeom>
            <a:noFill/>
            <a:ln w="28575">
              <a:solidFill>
                <a:schemeClr val="tx1"/>
              </a:solidFill>
              <a:round/>
              <a:headEnd/>
              <a:tailEnd/>
            </a:ln>
          </p:spPr>
          <p:txBody>
            <a:bodyPr/>
            <a:lstStyle/>
            <a:p>
              <a:endParaRPr lang="en-US"/>
            </a:p>
          </p:txBody>
        </p:sp>
        <p:sp>
          <p:nvSpPr>
            <p:cNvPr id="7210" name="Line 25"/>
            <p:cNvSpPr>
              <a:spLocks noChangeShapeType="1"/>
            </p:cNvSpPr>
            <p:nvPr/>
          </p:nvSpPr>
          <p:spPr bwMode="auto">
            <a:xfrm flipH="1">
              <a:off x="2492" y="1321"/>
              <a:ext cx="33" cy="80"/>
            </a:xfrm>
            <a:prstGeom prst="line">
              <a:avLst/>
            </a:prstGeom>
            <a:noFill/>
            <a:ln w="28575">
              <a:solidFill>
                <a:schemeClr val="tx1"/>
              </a:solidFill>
              <a:round/>
              <a:headEnd/>
              <a:tailEnd/>
            </a:ln>
          </p:spPr>
          <p:txBody>
            <a:bodyPr/>
            <a:lstStyle/>
            <a:p>
              <a:endParaRPr lang="en-US"/>
            </a:p>
          </p:txBody>
        </p:sp>
        <p:sp>
          <p:nvSpPr>
            <p:cNvPr id="7211" name="Oval 26"/>
            <p:cNvSpPr>
              <a:spLocks noChangeArrowheads="1"/>
            </p:cNvSpPr>
            <p:nvPr/>
          </p:nvSpPr>
          <p:spPr bwMode="auto">
            <a:xfrm>
              <a:off x="2527" y="1499"/>
              <a:ext cx="33" cy="57"/>
            </a:xfrm>
            <a:prstGeom prst="ellipse">
              <a:avLst/>
            </a:prstGeom>
            <a:solidFill>
              <a:srgbClr val="003300"/>
            </a:solidFill>
            <a:ln w="9525">
              <a:solidFill>
                <a:schemeClr val="tx1"/>
              </a:solidFill>
              <a:round/>
              <a:headEnd/>
              <a:tailEnd/>
            </a:ln>
          </p:spPr>
          <p:txBody>
            <a:bodyPr wrap="none" anchor="ctr"/>
            <a:lstStyle/>
            <a:p>
              <a:endParaRPr lang="en-US"/>
            </a:p>
          </p:txBody>
        </p:sp>
        <p:sp>
          <p:nvSpPr>
            <p:cNvPr id="7212" name="Line 27"/>
            <p:cNvSpPr>
              <a:spLocks noChangeShapeType="1"/>
            </p:cNvSpPr>
            <p:nvPr/>
          </p:nvSpPr>
          <p:spPr bwMode="auto">
            <a:xfrm flipH="1">
              <a:off x="2548" y="1414"/>
              <a:ext cx="100" cy="120"/>
            </a:xfrm>
            <a:prstGeom prst="line">
              <a:avLst/>
            </a:prstGeom>
            <a:noFill/>
            <a:ln w="12700">
              <a:solidFill>
                <a:schemeClr val="tx1"/>
              </a:solidFill>
              <a:round/>
              <a:headEnd/>
              <a:tailEnd/>
            </a:ln>
          </p:spPr>
          <p:txBody>
            <a:bodyPr/>
            <a:lstStyle/>
            <a:p>
              <a:endParaRPr lang="en-US"/>
            </a:p>
          </p:txBody>
        </p:sp>
        <p:sp>
          <p:nvSpPr>
            <p:cNvPr id="7213" name="Freeform 28"/>
            <p:cNvSpPr>
              <a:spLocks/>
            </p:cNvSpPr>
            <p:nvPr/>
          </p:nvSpPr>
          <p:spPr bwMode="auto">
            <a:xfrm>
              <a:off x="2554" y="1404"/>
              <a:ext cx="36" cy="109"/>
            </a:xfrm>
            <a:custGeom>
              <a:avLst/>
              <a:gdLst>
                <a:gd name="T0" fmla="*/ 16 w 51"/>
                <a:gd name="T1" fmla="*/ 0 h 130"/>
                <a:gd name="T2" fmla="*/ 7 w 51"/>
                <a:gd name="T3" fmla="*/ 34 h 130"/>
                <a:gd name="T4" fmla="*/ 0 w 51"/>
                <a:gd name="T5" fmla="*/ 76 h 130"/>
                <a:gd name="T6" fmla="*/ 0 60000 65536"/>
                <a:gd name="T7" fmla="*/ 0 60000 65536"/>
                <a:gd name="T8" fmla="*/ 0 60000 65536"/>
                <a:gd name="T9" fmla="*/ 0 w 51"/>
                <a:gd name="T10" fmla="*/ 0 h 130"/>
                <a:gd name="T11" fmla="*/ 51 w 51"/>
                <a:gd name="T12" fmla="*/ 130 h 130"/>
              </a:gdLst>
              <a:ahLst/>
              <a:cxnLst>
                <a:cxn ang="T6">
                  <a:pos x="T0" y="T1"/>
                </a:cxn>
                <a:cxn ang="T7">
                  <a:pos x="T2" y="T3"/>
                </a:cxn>
                <a:cxn ang="T8">
                  <a:pos x="T4" y="T5"/>
                </a:cxn>
              </a:cxnLst>
              <a:rect l="T9" t="T10" r="T11" b="T12"/>
              <a:pathLst>
                <a:path w="51" h="130">
                  <a:moveTo>
                    <a:pt x="44" y="0"/>
                  </a:moveTo>
                  <a:cubicBezTo>
                    <a:pt x="51" y="27"/>
                    <a:pt x="42" y="42"/>
                    <a:pt x="20" y="58"/>
                  </a:cubicBezTo>
                  <a:cubicBezTo>
                    <a:pt x="15" y="73"/>
                    <a:pt x="7" y="123"/>
                    <a:pt x="0" y="130"/>
                  </a:cubicBezTo>
                </a:path>
              </a:pathLst>
            </a:custGeom>
            <a:solidFill>
              <a:schemeClr val="accent1"/>
            </a:solidFill>
            <a:ln w="12700">
              <a:solidFill>
                <a:schemeClr val="tx1"/>
              </a:solidFill>
              <a:round/>
              <a:headEnd/>
              <a:tailEnd/>
            </a:ln>
          </p:spPr>
          <p:txBody>
            <a:bodyPr/>
            <a:lstStyle/>
            <a:p>
              <a:endParaRPr lang="en-US"/>
            </a:p>
          </p:txBody>
        </p:sp>
        <p:sp>
          <p:nvSpPr>
            <p:cNvPr id="7214" name="Freeform 29"/>
            <p:cNvSpPr>
              <a:spLocks/>
            </p:cNvSpPr>
            <p:nvPr/>
          </p:nvSpPr>
          <p:spPr bwMode="auto">
            <a:xfrm>
              <a:off x="2491" y="1409"/>
              <a:ext cx="44" cy="91"/>
            </a:xfrm>
            <a:custGeom>
              <a:avLst/>
              <a:gdLst>
                <a:gd name="T0" fmla="*/ 0 w 63"/>
                <a:gd name="T1" fmla="*/ 0 h 110"/>
                <a:gd name="T2" fmla="*/ 10 w 63"/>
                <a:gd name="T3" fmla="*/ 25 h 110"/>
                <a:gd name="T4" fmla="*/ 18 w 63"/>
                <a:gd name="T5" fmla="*/ 49 h 110"/>
                <a:gd name="T6" fmla="*/ 22 w 63"/>
                <a:gd name="T7" fmla="*/ 62 h 110"/>
                <a:gd name="T8" fmla="*/ 0 60000 65536"/>
                <a:gd name="T9" fmla="*/ 0 60000 65536"/>
                <a:gd name="T10" fmla="*/ 0 60000 65536"/>
                <a:gd name="T11" fmla="*/ 0 60000 65536"/>
                <a:gd name="T12" fmla="*/ 0 w 63"/>
                <a:gd name="T13" fmla="*/ 0 h 110"/>
                <a:gd name="T14" fmla="*/ 63 w 63"/>
                <a:gd name="T15" fmla="*/ 110 h 110"/>
              </a:gdLst>
              <a:ahLst/>
              <a:cxnLst>
                <a:cxn ang="T8">
                  <a:pos x="T0" y="T1"/>
                </a:cxn>
                <a:cxn ang="T9">
                  <a:pos x="T2" y="T3"/>
                </a:cxn>
                <a:cxn ang="T10">
                  <a:pos x="T4" y="T5"/>
                </a:cxn>
                <a:cxn ang="T11">
                  <a:pos x="T6" y="T7"/>
                </a:cxn>
              </a:cxnLst>
              <a:rect l="T12" t="T13" r="T14" b="T15"/>
              <a:pathLst>
                <a:path w="63" h="110">
                  <a:moveTo>
                    <a:pt x="0" y="0"/>
                  </a:moveTo>
                  <a:cubicBezTo>
                    <a:pt x="10" y="14"/>
                    <a:pt x="19" y="29"/>
                    <a:pt x="29" y="43"/>
                  </a:cubicBezTo>
                  <a:cubicBezTo>
                    <a:pt x="35" y="64"/>
                    <a:pt x="34" y="74"/>
                    <a:pt x="53" y="86"/>
                  </a:cubicBezTo>
                  <a:cubicBezTo>
                    <a:pt x="59" y="104"/>
                    <a:pt x="55" y="96"/>
                    <a:pt x="63" y="110"/>
                  </a:cubicBezTo>
                </a:path>
              </a:pathLst>
            </a:custGeom>
            <a:solidFill>
              <a:schemeClr val="accent1"/>
            </a:solidFill>
            <a:ln w="12700">
              <a:solidFill>
                <a:schemeClr val="tx1"/>
              </a:solidFill>
              <a:round/>
              <a:headEnd/>
              <a:tailEnd/>
            </a:ln>
          </p:spPr>
          <p:txBody>
            <a:bodyPr/>
            <a:lstStyle/>
            <a:p>
              <a:endParaRPr lang="en-US"/>
            </a:p>
          </p:txBody>
        </p:sp>
        <p:sp>
          <p:nvSpPr>
            <p:cNvPr id="7215" name="Freeform 30"/>
            <p:cNvSpPr>
              <a:spLocks/>
            </p:cNvSpPr>
            <p:nvPr/>
          </p:nvSpPr>
          <p:spPr bwMode="auto">
            <a:xfrm>
              <a:off x="2418" y="1397"/>
              <a:ext cx="117" cy="124"/>
            </a:xfrm>
            <a:custGeom>
              <a:avLst/>
              <a:gdLst>
                <a:gd name="T0" fmla="*/ 0 w 144"/>
                <a:gd name="T1" fmla="*/ 0 h 115"/>
                <a:gd name="T2" fmla="*/ 49 w 144"/>
                <a:gd name="T3" fmla="*/ 84 h 115"/>
                <a:gd name="T4" fmla="*/ 72 w 144"/>
                <a:gd name="T5" fmla="*/ 121 h 115"/>
                <a:gd name="T6" fmla="*/ 77 w 144"/>
                <a:gd name="T7" fmla="*/ 144 h 115"/>
                <a:gd name="T8" fmla="*/ 0 60000 65536"/>
                <a:gd name="T9" fmla="*/ 0 60000 65536"/>
                <a:gd name="T10" fmla="*/ 0 60000 65536"/>
                <a:gd name="T11" fmla="*/ 0 60000 65536"/>
                <a:gd name="T12" fmla="*/ 0 w 144"/>
                <a:gd name="T13" fmla="*/ 0 h 115"/>
                <a:gd name="T14" fmla="*/ 144 w 144"/>
                <a:gd name="T15" fmla="*/ 115 h 115"/>
              </a:gdLst>
              <a:ahLst/>
              <a:cxnLst>
                <a:cxn ang="T8">
                  <a:pos x="T0" y="T1"/>
                </a:cxn>
                <a:cxn ang="T9">
                  <a:pos x="T2" y="T3"/>
                </a:cxn>
                <a:cxn ang="T10">
                  <a:pos x="T4" y="T5"/>
                </a:cxn>
                <a:cxn ang="T11">
                  <a:pos x="T6" y="T7"/>
                </a:cxn>
              </a:cxnLst>
              <a:rect l="T12" t="T13" r="T14" b="T15"/>
              <a:pathLst>
                <a:path w="144" h="115">
                  <a:moveTo>
                    <a:pt x="0" y="0"/>
                  </a:moveTo>
                  <a:cubicBezTo>
                    <a:pt x="29" y="21"/>
                    <a:pt x="61" y="52"/>
                    <a:pt x="91" y="67"/>
                  </a:cubicBezTo>
                  <a:cubicBezTo>
                    <a:pt x="107" y="75"/>
                    <a:pt x="134" y="96"/>
                    <a:pt x="134" y="96"/>
                  </a:cubicBezTo>
                  <a:cubicBezTo>
                    <a:pt x="140" y="112"/>
                    <a:pt x="135" y="106"/>
                    <a:pt x="144" y="115"/>
                  </a:cubicBezTo>
                </a:path>
              </a:pathLst>
            </a:custGeom>
            <a:solidFill>
              <a:schemeClr val="accent1"/>
            </a:solidFill>
            <a:ln w="12700">
              <a:solidFill>
                <a:schemeClr val="tx1"/>
              </a:solidFill>
              <a:round/>
              <a:headEnd/>
              <a:tailEnd/>
            </a:ln>
          </p:spPr>
          <p:txBody>
            <a:bodyPr/>
            <a:lstStyle/>
            <a:p>
              <a:endParaRPr lang="en-US"/>
            </a:p>
          </p:txBody>
        </p:sp>
      </p:grpSp>
      <p:sp>
        <p:nvSpPr>
          <p:cNvPr id="7174" name="Oval 32"/>
          <p:cNvSpPr>
            <a:spLocks noChangeArrowheads="1"/>
          </p:cNvSpPr>
          <p:nvPr/>
        </p:nvSpPr>
        <p:spPr bwMode="auto">
          <a:xfrm>
            <a:off x="5186363" y="423863"/>
            <a:ext cx="161925" cy="95250"/>
          </a:xfrm>
          <a:prstGeom prst="ellipse">
            <a:avLst/>
          </a:prstGeom>
          <a:solidFill>
            <a:schemeClr val="tx1"/>
          </a:solidFill>
          <a:ln w="9525">
            <a:solidFill>
              <a:schemeClr val="tx1"/>
            </a:solidFill>
            <a:round/>
            <a:headEnd/>
            <a:tailEnd/>
          </a:ln>
        </p:spPr>
        <p:txBody>
          <a:bodyPr wrap="none" anchor="ctr"/>
          <a:lstStyle/>
          <a:p>
            <a:endParaRPr lang="en-US"/>
          </a:p>
        </p:txBody>
      </p:sp>
      <p:sp>
        <p:nvSpPr>
          <p:cNvPr id="7175" name="Oval 33"/>
          <p:cNvSpPr>
            <a:spLocks noChangeArrowheads="1"/>
          </p:cNvSpPr>
          <p:nvPr/>
        </p:nvSpPr>
        <p:spPr bwMode="auto">
          <a:xfrm>
            <a:off x="7091363" y="2447925"/>
            <a:ext cx="161925" cy="95250"/>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7176" name="Group 36"/>
          <p:cNvGrpSpPr>
            <a:grpSpLocks/>
          </p:cNvGrpSpPr>
          <p:nvPr/>
        </p:nvGrpSpPr>
        <p:grpSpPr bwMode="auto">
          <a:xfrm>
            <a:off x="381000" y="5791200"/>
            <a:ext cx="533400" cy="457200"/>
            <a:chOff x="1722" y="832"/>
            <a:chExt cx="306" cy="319"/>
          </a:xfrm>
        </p:grpSpPr>
        <p:sp>
          <p:nvSpPr>
            <p:cNvPr id="7200" name="Freeform 37"/>
            <p:cNvSpPr>
              <a:spLocks/>
            </p:cNvSpPr>
            <p:nvPr/>
          </p:nvSpPr>
          <p:spPr bwMode="auto">
            <a:xfrm>
              <a:off x="1728" y="838"/>
              <a:ext cx="300" cy="125"/>
            </a:xfrm>
            <a:custGeom>
              <a:avLst/>
              <a:gdLst>
                <a:gd name="T0" fmla="*/ 4 w 338"/>
                <a:gd name="T1" fmla="*/ 206 h 79"/>
                <a:gd name="T2" fmla="*/ 75 w 338"/>
                <a:gd name="T3" fmla="*/ 0 h 79"/>
                <a:gd name="T4" fmla="*/ 170 w 338"/>
                <a:gd name="T5" fmla="*/ 14 h 79"/>
                <a:gd name="T6" fmla="*/ 190 w 338"/>
                <a:gd name="T7" fmla="*/ 55 h 79"/>
                <a:gd name="T8" fmla="*/ 236 w 338"/>
                <a:gd name="T9" fmla="*/ 285 h 79"/>
                <a:gd name="T10" fmla="*/ 179 w 338"/>
                <a:gd name="T11" fmla="*/ 245 h 79"/>
                <a:gd name="T12" fmla="*/ 62 w 338"/>
                <a:gd name="T13" fmla="*/ 266 h 79"/>
                <a:gd name="T14" fmla="*/ 12 w 338"/>
                <a:gd name="T15" fmla="*/ 285 h 79"/>
                <a:gd name="T16" fmla="*/ 2 w 338"/>
                <a:gd name="T17" fmla="*/ 266 h 79"/>
                <a:gd name="T18" fmla="*/ 4 w 338"/>
                <a:gd name="T19" fmla="*/ 206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8"/>
                <a:gd name="T31" fmla="*/ 0 h 79"/>
                <a:gd name="T32" fmla="*/ 338 w 338"/>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8" h="79">
                  <a:moveTo>
                    <a:pt x="7" y="52"/>
                  </a:moveTo>
                  <a:cubicBezTo>
                    <a:pt x="41" y="30"/>
                    <a:pt x="68" y="11"/>
                    <a:pt x="108" y="0"/>
                  </a:cubicBezTo>
                  <a:cubicBezTo>
                    <a:pt x="153" y="1"/>
                    <a:pt x="197" y="0"/>
                    <a:pt x="242" y="4"/>
                  </a:cubicBezTo>
                  <a:cubicBezTo>
                    <a:pt x="252" y="5"/>
                    <a:pt x="271" y="14"/>
                    <a:pt x="271" y="14"/>
                  </a:cubicBezTo>
                  <a:cubicBezTo>
                    <a:pt x="287" y="30"/>
                    <a:pt x="319" y="58"/>
                    <a:pt x="338" y="72"/>
                  </a:cubicBezTo>
                  <a:cubicBezTo>
                    <a:pt x="314" y="79"/>
                    <a:pt x="281" y="65"/>
                    <a:pt x="257" y="62"/>
                  </a:cubicBezTo>
                  <a:cubicBezTo>
                    <a:pt x="207" y="72"/>
                    <a:pt x="139" y="64"/>
                    <a:pt x="89" y="67"/>
                  </a:cubicBezTo>
                  <a:cubicBezTo>
                    <a:pt x="66" y="75"/>
                    <a:pt x="42" y="68"/>
                    <a:pt x="17" y="72"/>
                  </a:cubicBezTo>
                  <a:cubicBezTo>
                    <a:pt x="12" y="70"/>
                    <a:pt x="4" y="72"/>
                    <a:pt x="2" y="67"/>
                  </a:cubicBezTo>
                  <a:cubicBezTo>
                    <a:pt x="0" y="62"/>
                    <a:pt x="7" y="52"/>
                    <a:pt x="7" y="52"/>
                  </a:cubicBezTo>
                  <a:close/>
                </a:path>
              </a:pathLst>
            </a:custGeom>
            <a:solidFill>
              <a:schemeClr val="accent1"/>
            </a:solidFill>
            <a:ln w="28575">
              <a:solidFill>
                <a:schemeClr val="tx1"/>
              </a:solidFill>
              <a:round/>
              <a:headEnd/>
              <a:tailEnd/>
            </a:ln>
          </p:spPr>
          <p:txBody>
            <a:bodyPr/>
            <a:lstStyle/>
            <a:p>
              <a:endParaRPr lang="en-US"/>
            </a:p>
          </p:txBody>
        </p:sp>
        <p:sp>
          <p:nvSpPr>
            <p:cNvPr id="7201" name="Line 38"/>
            <p:cNvSpPr>
              <a:spLocks noChangeShapeType="1"/>
            </p:cNvSpPr>
            <p:nvPr/>
          </p:nvSpPr>
          <p:spPr bwMode="auto">
            <a:xfrm>
              <a:off x="1892" y="832"/>
              <a:ext cx="43" cy="107"/>
            </a:xfrm>
            <a:prstGeom prst="line">
              <a:avLst/>
            </a:prstGeom>
            <a:noFill/>
            <a:ln w="28575">
              <a:solidFill>
                <a:schemeClr val="tx1"/>
              </a:solidFill>
              <a:round/>
              <a:headEnd/>
              <a:tailEnd/>
            </a:ln>
          </p:spPr>
          <p:txBody>
            <a:bodyPr/>
            <a:lstStyle/>
            <a:p>
              <a:endParaRPr lang="en-US"/>
            </a:p>
          </p:txBody>
        </p:sp>
        <p:sp>
          <p:nvSpPr>
            <p:cNvPr id="7202" name="Line 39"/>
            <p:cNvSpPr>
              <a:spLocks noChangeShapeType="1"/>
            </p:cNvSpPr>
            <p:nvPr/>
          </p:nvSpPr>
          <p:spPr bwMode="auto">
            <a:xfrm flipH="1">
              <a:off x="1816" y="838"/>
              <a:ext cx="43" cy="106"/>
            </a:xfrm>
            <a:prstGeom prst="line">
              <a:avLst/>
            </a:prstGeom>
            <a:noFill/>
            <a:ln w="28575">
              <a:solidFill>
                <a:schemeClr val="tx1"/>
              </a:solidFill>
              <a:round/>
              <a:headEnd/>
              <a:tailEnd/>
            </a:ln>
          </p:spPr>
          <p:txBody>
            <a:bodyPr/>
            <a:lstStyle/>
            <a:p>
              <a:endParaRPr lang="en-US"/>
            </a:p>
          </p:txBody>
        </p:sp>
        <p:sp>
          <p:nvSpPr>
            <p:cNvPr id="7203" name="Oval 40"/>
            <p:cNvSpPr>
              <a:spLocks noChangeArrowheads="1"/>
            </p:cNvSpPr>
            <p:nvPr/>
          </p:nvSpPr>
          <p:spPr bwMode="auto">
            <a:xfrm>
              <a:off x="1861" y="1075"/>
              <a:ext cx="42" cy="76"/>
            </a:xfrm>
            <a:prstGeom prst="ellipse">
              <a:avLst/>
            </a:prstGeom>
            <a:solidFill>
              <a:srgbClr val="003300"/>
            </a:solidFill>
            <a:ln w="9525">
              <a:solidFill>
                <a:schemeClr val="tx1"/>
              </a:solidFill>
              <a:round/>
              <a:headEnd/>
              <a:tailEnd/>
            </a:ln>
          </p:spPr>
          <p:txBody>
            <a:bodyPr wrap="none" anchor="ctr"/>
            <a:lstStyle/>
            <a:p>
              <a:endParaRPr lang="en-US"/>
            </a:p>
          </p:txBody>
        </p:sp>
        <p:sp>
          <p:nvSpPr>
            <p:cNvPr id="7204" name="Line 41"/>
            <p:cNvSpPr>
              <a:spLocks noChangeShapeType="1"/>
            </p:cNvSpPr>
            <p:nvPr/>
          </p:nvSpPr>
          <p:spPr bwMode="auto">
            <a:xfrm flipH="1">
              <a:off x="1888" y="961"/>
              <a:ext cx="128" cy="160"/>
            </a:xfrm>
            <a:prstGeom prst="line">
              <a:avLst/>
            </a:prstGeom>
            <a:noFill/>
            <a:ln w="12700">
              <a:solidFill>
                <a:schemeClr val="tx1"/>
              </a:solidFill>
              <a:round/>
              <a:headEnd/>
              <a:tailEnd/>
            </a:ln>
          </p:spPr>
          <p:txBody>
            <a:bodyPr/>
            <a:lstStyle/>
            <a:p>
              <a:endParaRPr lang="en-US"/>
            </a:p>
          </p:txBody>
        </p:sp>
        <p:sp>
          <p:nvSpPr>
            <p:cNvPr id="7205" name="Freeform 42"/>
            <p:cNvSpPr>
              <a:spLocks/>
            </p:cNvSpPr>
            <p:nvPr/>
          </p:nvSpPr>
          <p:spPr bwMode="auto">
            <a:xfrm>
              <a:off x="1896" y="949"/>
              <a:ext cx="45" cy="144"/>
            </a:xfrm>
            <a:custGeom>
              <a:avLst/>
              <a:gdLst>
                <a:gd name="T0" fmla="*/ 30 w 51"/>
                <a:gd name="T1" fmla="*/ 0 h 130"/>
                <a:gd name="T2" fmla="*/ 14 w 51"/>
                <a:gd name="T3" fmla="*/ 79 h 130"/>
                <a:gd name="T4" fmla="*/ 0 w 51"/>
                <a:gd name="T5" fmla="*/ 177 h 130"/>
                <a:gd name="T6" fmla="*/ 0 60000 65536"/>
                <a:gd name="T7" fmla="*/ 0 60000 65536"/>
                <a:gd name="T8" fmla="*/ 0 60000 65536"/>
                <a:gd name="T9" fmla="*/ 0 w 51"/>
                <a:gd name="T10" fmla="*/ 0 h 130"/>
                <a:gd name="T11" fmla="*/ 51 w 51"/>
                <a:gd name="T12" fmla="*/ 130 h 130"/>
              </a:gdLst>
              <a:ahLst/>
              <a:cxnLst>
                <a:cxn ang="T6">
                  <a:pos x="T0" y="T1"/>
                </a:cxn>
                <a:cxn ang="T7">
                  <a:pos x="T2" y="T3"/>
                </a:cxn>
                <a:cxn ang="T8">
                  <a:pos x="T4" y="T5"/>
                </a:cxn>
              </a:cxnLst>
              <a:rect l="T9" t="T10" r="T11" b="T12"/>
              <a:pathLst>
                <a:path w="51" h="130">
                  <a:moveTo>
                    <a:pt x="44" y="0"/>
                  </a:moveTo>
                  <a:cubicBezTo>
                    <a:pt x="51" y="27"/>
                    <a:pt x="42" y="42"/>
                    <a:pt x="20" y="58"/>
                  </a:cubicBezTo>
                  <a:cubicBezTo>
                    <a:pt x="15" y="73"/>
                    <a:pt x="7" y="123"/>
                    <a:pt x="0" y="130"/>
                  </a:cubicBezTo>
                </a:path>
              </a:pathLst>
            </a:custGeom>
            <a:solidFill>
              <a:schemeClr val="accent1"/>
            </a:solidFill>
            <a:ln w="12700">
              <a:solidFill>
                <a:schemeClr val="tx1"/>
              </a:solidFill>
              <a:round/>
              <a:headEnd/>
              <a:tailEnd/>
            </a:ln>
          </p:spPr>
          <p:txBody>
            <a:bodyPr/>
            <a:lstStyle/>
            <a:p>
              <a:endParaRPr lang="en-US"/>
            </a:p>
          </p:txBody>
        </p:sp>
        <p:sp>
          <p:nvSpPr>
            <p:cNvPr id="7206" name="Freeform 43"/>
            <p:cNvSpPr>
              <a:spLocks/>
            </p:cNvSpPr>
            <p:nvPr/>
          </p:nvSpPr>
          <p:spPr bwMode="auto">
            <a:xfrm>
              <a:off x="1815" y="954"/>
              <a:ext cx="56" cy="123"/>
            </a:xfrm>
            <a:custGeom>
              <a:avLst/>
              <a:gdLst>
                <a:gd name="T0" fmla="*/ 0 w 63"/>
                <a:gd name="T1" fmla="*/ 0 h 110"/>
                <a:gd name="T2" fmla="*/ 20 w 63"/>
                <a:gd name="T3" fmla="*/ 60 h 110"/>
                <a:gd name="T4" fmla="*/ 37 w 63"/>
                <a:gd name="T5" fmla="*/ 120 h 110"/>
                <a:gd name="T6" fmla="*/ 44 w 63"/>
                <a:gd name="T7" fmla="*/ 154 h 110"/>
                <a:gd name="T8" fmla="*/ 0 60000 65536"/>
                <a:gd name="T9" fmla="*/ 0 60000 65536"/>
                <a:gd name="T10" fmla="*/ 0 60000 65536"/>
                <a:gd name="T11" fmla="*/ 0 60000 65536"/>
                <a:gd name="T12" fmla="*/ 0 w 63"/>
                <a:gd name="T13" fmla="*/ 0 h 110"/>
                <a:gd name="T14" fmla="*/ 63 w 63"/>
                <a:gd name="T15" fmla="*/ 110 h 110"/>
              </a:gdLst>
              <a:ahLst/>
              <a:cxnLst>
                <a:cxn ang="T8">
                  <a:pos x="T0" y="T1"/>
                </a:cxn>
                <a:cxn ang="T9">
                  <a:pos x="T2" y="T3"/>
                </a:cxn>
                <a:cxn ang="T10">
                  <a:pos x="T4" y="T5"/>
                </a:cxn>
                <a:cxn ang="T11">
                  <a:pos x="T6" y="T7"/>
                </a:cxn>
              </a:cxnLst>
              <a:rect l="T12" t="T13" r="T14" b="T15"/>
              <a:pathLst>
                <a:path w="63" h="110">
                  <a:moveTo>
                    <a:pt x="0" y="0"/>
                  </a:moveTo>
                  <a:cubicBezTo>
                    <a:pt x="10" y="14"/>
                    <a:pt x="19" y="29"/>
                    <a:pt x="29" y="43"/>
                  </a:cubicBezTo>
                  <a:cubicBezTo>
                    <a:pt x="35" y="64"/>
                    <a:pt x="34" y="74"/>
                    <a:pt x="53" y="86"/>
                  </a:cubicBezTo>
                  <a:cubicBezTo>
                    <a:pt x="59" y="104"/>
                    <a:pt x="55" y="96"/>
                    <a:pt x="63" y="110"/>
                  </a:cubicBezTo>
                </a:path>
              </a:pathLst>
            </a:custGeom>
            <a:solidFill>
              <a:schemeClr val="accent1"/>
            </a:solidFill>
            <a:ln w="12700">
              <a:solidFill>
                <a:schemeClr val="tx1"/>
              </a:solidFill>
              <a:round/>
              <a:headEnd/>
              <a:tailEnd/>
            </a:ln>
          </p:spPr>
          <p:txBody>
            <a:bodyPr/>
            <a:lstStyle/>
            <a:p>
              <a:endParaRPr lang="en-US"/>
            </a:p>
          </p:txBody>
        </p:sp>
        <p:sp>
          <p:nvSpPr>
            <p:cNvPr id="7207" name="Freeform 44"/>
            <p:cNvSpPr>
              <a:spLocks/>
            </p:cNvSpPr>
            <p:nvPr/>
          </p:nvSpPr>
          <p:spPr bwMode="auto">
            <a:xfrm>
              <a:off x="1722" y="939"/>
              <a:ext cx="149" cy="165"/>
            </a:xfrm>
            <a:custGeom>
              <a:avLst/>
              <a:gdLst>
                <a:gd name="T0" fmla="*/ 0 w 144"/>
                <a:gd name="T1" fmla="*/ 0 h 115"/>
                <a:gd name="T2" fmla="*/ 100 w 144"/>
                <a:gd name="T3" fmla="*/ 198 h 115"/>
                <a:gd name="T4" fmla="*/ 149 w 144"/>
                <a:gd name="T5" fmla="*/ 284 h 115"/>
                <a:gd name="T6" fmla="*/ 159 w 144"/>
                <a:gd name="T7" fmla="*/ 340 h 115"/>
                <a:gd name="T8" fmla="*/ 0 60000 65536"/>
                <a:gd name="T9" fmla="*/ 0 60000 65536"/>
                <a:gd name="T10" fmla="*/ 0 60000 65536"/>
                <a:gd name="T11" fmla="*/ 0 60000 65536"/>
                <a:gd name="T12" fmla="*/ 0 w 144"/>
                <a:gd name="T13" fmla="*/ 0 h 115"/>
                <a:gd name="T14" fmla="*/ 144 w 144"/>
                <a:gd name="T15" fmla="*/ 115 h 115"/>
              </a:gdLst>
              <a:ahLst/>
              <a:cxnLst>
                <a:cxn ang="T8">
                  <a:pos x="T0" y="T1"/>
                </a:cxn>
                <a:cxn ang="T9">
                  <a:pos x="T2" y="T3"/>
                </a:cxn>
                <a:cxn ang="T10">
                  <a:pos x="T4" y="T5"/>
                </a:cxn>
                <a:cxn ang="T11">
                  <a:pos x="T6" y="T7"/>
                </a:cxn>
              </a:cxnLst>
              <a:rect l="T12" t="T13" r="T14" b="T15"/>
              <a:pathLst>
                <a:path w="144" h="115">
                  <a:moveTo>
                    <a:pt x="0" y="0"/>
                  </a:moveTo>
                  <a:cubicBezTo>
                    <a:pt x="29" y="21"/>
                    <a:pt x="61" y="52"/>
                    <a:pt x="91" y="67"/>
                  </a:cubicBezTo>
                  <a:cubicBezTo>
                    <a:pt x="107" y="75"/>
                    <a:pt x="134" y="96"/>
                    <a:pt x="134" y="96"/>
                  </a:cubicBezTo>
                  <a:cubicBezTo>
                    <a:pt x="140" y="112"/>
                    <a:pt x="135" y="106"/>
                    <a:pt x="144" y="115"/>
                  </a:cubicBezTo>
                </a:path>
              </a:pathLst>
            </a:custGeom>
            <a:solidFill>
              <a:schemeClr val="accent1"/>
            </a:solidFill>
            <a:ln w="12700">
              <a:solidFill>
                <a:schemeClr val="tx1"/>
              </a:solidFill>
              <a:round/>
              <a:headEnd/>
              <a:tailEnd/>
            </a:ln>
          </p:spPr>
          <p:txBody>
            <a:bodyPr/>
            <a:lstStyle/>
            <a:p>
              <a:endParaRPr lang="en-US"/>
            </a:p>
          </p:txBody>
        </p:sp>
      </p:grpSp>
      <p:sp>
        <p:nvSpPr>
          <p:cNvPr id="193581" name="Freeform 45"/>
          <p:cNvSpPr>
            <a:spLocks/>
          </p:cNvSpPr>
          <p:nvPr/>
        </p:nvSpPr>
        <p:spPr bwMode="auto">
          <a:xfrm>
            <a:off x="1752600" y="1752600"/>
            <a:ext cx="1120775" cy="398463"/>
          </a:xfrm>
          <a:custGeom>
            <a:avLst/>
            <a:gdLst>
              <a:gd name="T0" fmla="*/ 2147483647 w 711"/>
              <a:gd name="T1" fmla="*/ 2147483647 h 251"/>
              <a:gd name="T2" fmla="*/ 2147483647 w 711"/>
              <a:gd name="T3" fmla="*/ 2147483647 h 251"/>
              <a:gd name="T4" fmla="*/ 2147483647 w 711"/>
              <a:gd name="T5" fmla="*/ 2147483647 h 251"/>
              <a:gd name="T6" fmla="*/ 2147483647 w 711"/>
              <a:gd name="T7" fmla="*/ 2147483647 h 251"/>
              <a:gd name="T8" fmla="*/ 2147483647 w 711"/>
              <a:gd name="T9" fmla="*/ 0 h 251"/>
              <a:gd name="T10" fmla="*/ 2147483647 w 711"/>
              <a:gd name="T11" fmla="*/ 2147483647 h 251"/>
              <a:gd name="T12" fmla="*/ 2147483647 w 711"/>
              <a:gd name="T13" fmla="*/ 2147483647 h 251"/>
              <a:gd name="T14" fmla="*/ 2147483647 w 711"/>
              <a:gd name="T15" fmla="*/ 2147483647 h 251"/>
              <a:gd name="T16" fmla="*/ 0 w 711"/>
              <a:gd name="T17" fmla="*/ 2147483647 h 251"/>
              <a:gd name="T18" fmla="*/ 2147483647 w 711"/>
              <a:gd name="T19" fmla="*/ 2147483647 h 251"/>
              <a:gd name="T20" fmla="*/ 2147483647 w 711"/>
              <a:gd name="T21" fmla="*/ 2147483647 h 251"/>
              <a:gd name="T22" fmla="*/ 2147483647 w 711"/>
              <a:gd name="T23" fmla="*/ 2147483647 h 2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1"/>
              <a:gd name="T37" fmla="*/ 0 h 251"/>
              <a:gd name="T38" fmla="*/ 711 w 711"/>
              <a:gd name="T39" fmla="*/ 251 h 2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1" h="251">
                <a:moveTo>
                  <a:pt x="447" y="111"/>
                </a:moveTo>
                <a:cubicBezTo>
                  <a:pt x="477" y="91"/>
                  <a:pt x="560" y="83"/>
                  <a:pt x="596" y="72"/>
                </a:cubicBezTo>
                <a:lnTo>
                  <a:pt x="600" y="120"/>
                </a:lnTo>
                <a:lnTo>
                  <a:pt x="706" y="72"/>
                </a:lnTo>
                <a:cubicBezTo>
                  <a:pt x="711" y="72"/>
                  <a:pt x="624" y="24"/>
                  <a:pt x="576" y="0"/>
                </a:cubicBezTo>
                <a:lnTo>
                  <a:pt x="591" y="43"/>
                </a:lnTo>
                <a:lnTo>
                  <a:pt x="365" y="77"/>
                </a:lnTo>
                <a:cubicBezTo>
                  <a:pt x="291" y="95"/>
                  <a:pt x="205" y="128"/>
                  <a:pt x="144" y="154"/>
                </a:cubicBezTo>
                <a:lnTo>
                  <a:pt x="0" y="231"/>
                </a:lnTo>
                <a:lnTo>
                  <a:pt x="157" y="251"/>
                </a:lnTo>
                <a:lnTo>
                  <a:pt x="293" y="173"/>
                </a:lnTo>
                <a:cubicBezTo>
                  <a:pt x="340" y="149"/>
                  <a:pt x="411" y="120"/>
                  <a:pt x="442" y="106"/>
                </a:cubicBezTo>
              </a:path>
            </a:pathLst>
          </a:custGeom>
          <a:solidFill>
            <a:srgbClr val="FF0066"/>
          </a:solidFill>
          <a:ln w="9525">
            <a:solidFill>
              <a:schemeClr val="tx1"/>
            </a:solidFill>
            <a:round/>
            <a:headEnd/>
            <a:tailEnd/>
          </a:ln>
        </p:spPr>
        <p:txBody>
          <a:bodyPr>
            <a:spAutoFit/>
          </a:bodyPr>
          <a:lstStyle/>
          <a:p>
            <a:endParaRPr lang="en-US"/>
          </a:p>
        </p:txBody>
      </p:sp>
      <p:sp>
        <p:nvSpPr>
          <p:cNvPr id="193582" name="Freeform 46"/>
          <p:cNvSpPr>
            <a:spLocks/>
          </p:cNvSpPr>
          <p:nvPr/>
        </p:nvSpPr>
        <p:spPr bwMode="auto">
          <a:xfrm>
            <a:off x="3810000" y="1828800"/>
            <a:ext cx="1312863" cy="285750"/>
          </a:xfrm>
          <a:custGeom>
            <a:avLst/>
            <a:gdLst>
              <a:gd name="T0" fmla="*/ 2147483647 w 827"/>
              <a:gd name="T1" fmla="*/ 2147483647 h 180"/>
              <a:gd name="T2" fmla="*/ 2147483647 w 827"/>
              <a:gd name="T3" fmla="*/ 2147483647 h 180"/>
              <a:gd name="T4" fmla="*/ 2147483647 w 827"/>
              <a:gd name="T5" fmla="*/ 2147483647 h 180"/>
              <a:gd name="T6" fmla="*/ 0 w 827"/>
              <a:gd name="T7" fmla="*/ 2147483647 h 180"/>
              <a:gd name="T8" fmla="*/ 2147483647 w 827"/>
              <a:gd name="T9" fmla="*/ 0 h 180"/>
              <a:gd name="T10" fmla="*/ 2147483647 w 827"/>
              <a:gd name="T11" fmla="*/ 2147483647 h 180"/>
              <a:gd name="T12" fmla="*/ 2147483647 w 827"/>
              <a:gd name="T13" fmla="*/ 2147483647 h 180"/>
              <a:gd name="T14" fmla="*/ 2147483647 w 827"/>
              <a:gd name="T15" fmla="*/ 2147483647 h 180"/>
              <a:gd name="T16" fmla="*/ 2147483647 w 827"/>
              <a:gd name="T17" fmla="*/ 2147483647 h 180"/>
              <a:gd name="T18" fmla="*/ 2147483647 w 827"/>
              <a:gd name="T19" fmla="*/ 2147483647 h 180"/>
              <a:gd name="T20" fmla="*/ 2147483647 w 827"/>
              <a:gd name="T21" fmla="*/ 2147483647 h 180"/>
              <a:gd name="T22" fmla="*/ 2147483647 w 827"/>
              <a:gd name="T23" fmla="*/ 2147483647 h 180"/>
              <a:gd name="T24" fmla="*/ 2147483647 w 827"/>
              <a:gd name="T25" fmla="*/ 2147483647 h 1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7"/>
              <a:gd name="T40" fmla="*/ 0 h 180"/>
              <a:gd name="T41" fmla="*/ 827 w 827"/>
              <a:gd name="T42" fmla="*/ 180 h 1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7" h="180">
                <a:moveTo>
                  <a:pt x="356" y="96"/>
                </a:moveTo>
                <a:lnTo>
                  <a:pt x="128" y="48"/>
                </a:lnTo>
                <a:lnTo>
                  <a:pt x="119" y="69"/>
                </a:lnTo>
                <a:lnTo>
                  <a:pt x="0" y="32"/>
                </a:lnTo>
                <a:cubicBezTo>
                  <a:pt x="19" y="19"/>
                  <a:pt x="99" y="1"/>
                  <a:pt x="125" y="0"/>
                </a:cubicBezTo>
                <a:lnTo>
                  <a:pt x="125" y="24"/>
                </a:lnTo>
                <a:lnTo>
                  <a:pt x="299" y="27"/>
                </a:lnTo>
                <a:lnTo>
                  <a:pt x="476" y="48"/>
                </a:lnTo>
                <a:lnTo>
                  <a:pt x="614" y="75"/>
                </a:lnTo>
                <a:lnTo>
                  <a:pt x="827" y="138"/>
                </a:lnTo>
                <a:lnTo>
                  <a:pt x="572" y="180"/>
                </a:lnTo>
                <a:lnTo>
                  <a:pt x="485" y="132"/>
                </a:lnTo>
                <a:lnTo>
                  <a:pt x="356" y="96"/>
                </a:lnTo>
                <a:close/>
              </a:path>
            </a:pathLst>
          </a:custGeom>
          <a:solidFill>
            <a:srgbClr val="FF0066"/>
          </a:solidFill>
          <a:ln w="9525">
            <a:solidFill>
              <a:schemeClr val="tx1"/>
            </a:solidFill>
            <a:round/>
            <a:headEnd/>
            <a:tailEnd/>
          </a:ln>
        </p:spPr>
        <p:txBody>
          <a:bodyPr>
            <a:spAutoFit/>
          </a:bodyPr>
          <a:lstStyle/>
          <a:p>
            <a:endParaRPr lang="en-US"/>
          </a:p>
        </p:txBody>
      </p:sp>
      <p:sp>
        <p:nvSpPr>
          <p:cNvPr id="193583" name="Freeform 47"/>
          <p:cNvSpPr>
            <a:spLocks/>
          </p:cNvSpPr>
          <p:nvPr/>
        </p:nvSpPr>
        <p:spPr bwMode="auto">
          <a:xfrm flipV="1">
            <a:off x="0" y="2971800"/>
            <a:ext cx="1143000" cy="152400"/>
          </a:xfrm>
          <a:custGeom>
            <a:avLst/>
            <a:gdLst>
              <a:gd name="T0" fmla="*/ 2147483647 w 710"/>
              <a:gd name="T1" fmla="*/ 2147483647 h 119"/>
              <a:gd name="T2" fmla="*/ 2147483647 w 710"/>
              <a:gd name="T3" fmla="*/ 2147483647 h 119"/>
              <a:gd name="T4" fmla="*/ 2147483647 w 710"/>
              <a:gd name="T5" fmla="*/ 2147483647 h 119"/>
              <a:gd name="T6" fmla="*/ 2147483647 w 710"/>
              <a:gd name="T7" fmla="*/ 2147483647 h 119"/>
              <a:gd name="T8" fmla="*/ 2147483647 w 710"/>
              <a:gd name="T9" fmla="*/ 0 h 119"/>
              <a:gd name="T10" fmla="*/ 2147483647 w 710"/>
              <a:gd name="T11" fmla="*/ 2147483647 h 119"/>
              <a:gd name="T12" fmla="*/ 2147483647 w 710"/>
              <a:gd name="T13" fmla="*/ 2147483647 h 119"/>
              <a:gd name="T14" fmla="*/ 2147483647 w 710"/>
              <a:gd name="T15" fmla="*/ 2147483647 h 119"/>
              <a:gd name="T16" fmla="*/ 2147483647 w 710"/>
              <a:gd name="T17" fmla="*/ 2147483647 h 119"/>
              <a:gd name="T18" fmla="*/ 0 w 710"/>
              <a:gd name="T19" fmla="*/ 2147483647 h 119"/>
              <a:gd name="T20" fmla="*/ 2147483647 w 710"/>
              <a:gd name="T21" fmla="*/ 2147483647 h 119"/>
              <a:gd name="T22" fmla="*/ 2147483647 w 710"/>
              <a:gd name="T23" fmla="*/ 2147483647 h 119"/>
              <a:gd name="T24" fmla="*/ 2147483647 w 710"/>
              <a:gd name="T25" fmla="*/ 2147483647 h 119"/>
              <a:gd name="T26" fmla="*/ 2147483647 w 710"/>
              <a:gd name="T27" fmla="*/ 2147483647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0"/>
              <a:gd name="T43" fmla="*/ 0 h 119"/>
              <a:gd name="T44" fmla="*/ 710 w 710"/>
              <a:gd name="T45" fmla="*/ 119 h 1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0" h="119">
                <a:moveTo>
                  <a:pt x="370" y="58"/>
                </a:moveTo>
                <a:cubicBezTo>
                  <a:pt x="405" y="57"/>
                  <a:pt x="546" y="44"/>
                  <a:pt x="582" y="56"/>
                </a:cubicBezTo>
                <a:lnTo>
                  <a:pt x="564" y="82"/>
                </a:lnTo>
                <a:lnTo>
                  <a:pt x="710" y="71"/>
                </a:lnTo>
                <a:lnTo>
                  <a:pt x="600" y="0"/>
                </a:lnTo>
                <a:lnTo>
                  <a:pt x="592" y="22"/>
                </a:lnTo>
                <a:lnTo>
                  <a:pt x="482" y="16"/>
                </a:lnTo>
                <a:cubicBezTo>
                  <a:pt x="436" y="15"/>
                  <a:pt x="371" y="14"/>
                  <a:pt x="316" y="18"/>
                </a:cubicBezTo>
                <a:lnTo>
                  <a:pt x="150" y="38"/>
                </a:lnTo>
                <a:lnTo>
                  <a:pt x="0" y="71"/>
                </a:lnTo>
                <a:lnTo>
                  <a:pt x="115" y="119"/>
                </a:lnTo>
                <a:lnTo>
                  <a:pt x="208" y="86"/>
                </a:lnTo>
                <a:lnTo>
                  <a:pt x="270" y="72"/>
                </a:lnTo>
                <a:cubicBezTo>
                  <a:pt x="298" y="67"/>
                  <a:pt x="354" y="59"/>
                  <a:pt x="376" y="56"/>
                </a:cubicBezTo>
              </a:path>
            </a:pathLst>
          </a:custGeom>
          <a:solidFill>
            <a:srgbClr val="FF0066"/>
          </a:solidFill>
          <a:ln w="9525">
            <a:solidFill>
              <a:schemeClr val="tx1"/>
            </a:solidFill>
            <a:round/>
            <a:headEnd/>
            <a:tailEnd/>
          </a:ln>
        </p:spPr>
        <p:txBody>
          <a:bodyPr>
            <a:spAutoFit/>
          </a:bodyPr>
          <a:lstStyle/>
          <a:p>
            <a:endParaRPr lang="en-US"/>
          </a:p>
        </p:txBody>
      </p:sp>
      <p:sp>
        <p:nvSpPr>
          <p:cNvPr id="193584" name="Freeform 48"/>
          <p:cNvSpPr>
            <a:spLocks/>
          </p:cNvSpPr>
          <p:nvPr/>
        </p:nvSpPr>
        <p:spPr bwMode="auto">
          <a:xfrm>
            <a:off x="4876800" y="1447800"/>
            <a:ext cx="1085850" cy="393700"/>
          </a:xfrm>
          <a:custGeom>
            <a:avLst/>
            <a:gdLst>
              <a:gd name="T0" fmla="*/ 2147483647 w 684"/>
              <a:gd name="T1" fmla="*/ 2147483647 h 248"/>
              <a:gd name="T2" fmla="*/ 2147483647 w 684"/>
              <a:gd name="T3" fmla="*/ 2147483647 h 248"/>
              <a:gd name="T4" fmla="*/ 2147483647 w 684"/>
              <a:gd name="T5" fmla="*/ 2147483647 h 248"/>
              <a:gd name="T6" fmla="*/ 2147483647 w 684"/>
              <a:gd name="T7" fmla="*/ 2147483647 h 248"/>
              <a:gd name="T8" fmla="*/ 2147483647 w 684"/>
              <a:gd name="T9" fmla="*/ 0 h 248"/>
              <a:gd name="T10" fmla="*/ 2147483647 w 684"/>
              <a:gd name="T11" fmla="*/ 0 h 248"/>
              <a:gd name="T12" fmla="*/ 2147483647 w 684"/>
              <a:gd name="T13" fmla="*/ 2147483647 h 248"/>
              <a:gd name="T14" fmla="*/ 2147483647 w 684"/>
              <a:gd name="T15" fmla="*/ 2147483647 h 248"/>
              <a:gd name="T16" fmla="*/ 2147483647 w 684"/>
              <a:gd name="T17" fmla="*/ 2147483647 h 248"/>
              <a:gd name="T18" fmla="*/ 2147483647 w 684"/>
              <a:gd name="T19" fmla="*/ 2147483647 h 248"/>
              <a:gd name="T20" fmla="*/ 0 w 684"/>
              <a:gd name="T21" fmla="*/ 2147483647 h 248"/>
              <a:gd name="T22" fmla="*/ 2147483647 w 684"/>
              <a:gd name="T23" fmla="*/ 2147483647 h 248"/>
              <a:gd name="T24" fmla="*/ 2147483647 w 684"/>
              <a:gd name="T25" fmla="*/ 2147483647 h 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4"/>
              <a:gd name="T40" fmla="*/ 0 h 248"/>
              <a:gd name="T41" fmla="*/ 684 w 684"/>
              <a:gd name="T42" fmla="*/ 248 h 2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4" h="248">
                <a:moveTo>
                  <a:pt x="352" y="144"/>
                </a:moveTo>
                <a:lnTo>
                  <a:pt x="440" y="92"/>
                </a:lnTo>
                <a:lnTo>
                  <a:pt x="555" y="46"/>
                </a:lnTo>
                <a:lnTo>
                  <a:pt x="564" y="72"/>
                </a:lnTo>
                <a:lnTo>
                  <a:pt x="684" y="0"/>
                </a:lnTo>
                <a:lnTo>
                  <a:pt x="543" y="0"/>
                </a:lnTo>
                <a:lnTo>
                  <a:pt x="550" y="23"/>
                </a:lnTo>
                <a:lnTo>
                  <a:pt x="400" y="56"/>
                </a:lnTo>
                <a:lnTo>
                  <a:pt x="260" y="108"/>
                </a:lnTo>
                <a:lnTo>
                  <a:pt x="132" y="168"/>
                </a:lnTo>
                <a:lnTo>
                  <a:pt x="0" y="248"/>
                </a:lnTo>
                <a:lnTo>
                  <a:pt x="236" y="248"/>
                </a:lnTo>
                <a:lnTo>
                  <a:pt x="352" y="144"/>
                </a:lnTo>
                <a:close/>
              </a:path>
            </a:pathLst>
          </a:custGeom>
          <a:solidFill>
            <a:srgbClr val="FF0066"/>
          </a:solidFill>
          <a:ln w="9525">
            <a:solidFill>
              <a:schemeClr val="tx1"/>
            </a:solidFill>
            <a:round/>
            <a:headEnd/>
            <a:tailEnd/>
          </a:ln>
        </p:spPr>
        <p:txBody>
          <a:bodyPr>
            <a:spAutoFit/>
          </a:bodyPr>
          <a:lstStyle/>
          <a:p>
            <a:endParaRPr lang="en-US"/>
          </a:p>
        </p:txBody>
      </p:sp>
      <p:sp>
        <p:nvSpPr>
          <p:cNvPr id="193585" name="Freeform 49"/>
          <p:cNvSpPr>
            <a:spLocks/>
          </p:cNvSpPr>
          <p:nvPr/>
        </p:nvSpPr>
        <p:spPr bwMode="auto">
          <a:xfrm>
            <a:off x="1720850" y="2528888"/>
            <a:ext cx="917575" cy="150812"/>
          </a:xfrm>
          <a:custGeom>
            <a:avLst/>
            <a:gdLst>
              <a:gd name="T0" fmla="*/ 2147483647 w 578"/>
              <a:gd name="T1" fmla="*/ 2147483647 h 95"/>
              <a:gd name="T2" fmla="*/ 2147483647 w 578"/>
              <a:gd name="T3" fmla="*/ 2147483647 h 95"/>
              <a:gd name="T4" fmla="*/ 2147483647 w 578"/>
              <a:gd name="T5" fmla="*/ 2147483647 h 95"/>
              <a:gd name="T6" fmla="*/ 0 w 578"/>
              <a:gd name="T7" fmla="*/ 2147483647 h 95"/>
              <a:gd name="T8" fmla="*/ 2147483647 w 578"/>
              <a:gd name="T9" fmla="*/ 2147483647 h 95"/>
              <a:gd name="T10" fmla="*/ 2147483647 w 578"/>
              <a:gd name="T11" fmla="*/ 2147483647 h 95"/>
              <a:gd name="T12" fmla="*/ 2147483647 w 578"/>
              <a:gd name="T13" fmla="*/ 2147483647 h 95"/>
              <a:gd name="T14" fmla="*/ 2147483647 w 578"/>
              <a:gd name="T15" fmla="*/ 2147483647 h 95"/>
              <a:gd name="T16" fmla="*/ 2147483647 w 578"/>
              <a:gd name="T17" fmla="*/ 0 h 95"/>
              <a:gd name="T18" fmla="*/ 2147483647 w 578"/>
              <a:gd name="T19" fmla="*/ 2147483647 h 95"/>
              <a:gd name="T20" fmla="*/ 2147483647 w 578"/>
              <a:gd name="T21" fmla="*/ 2147483647 h 95"/>
              <a:gd name="T22" fmla="*/ 2147483647 w 578"/>
              <a:gd name="T23" fmla="*/ 2147483647 h 95"/>
              <a:gd name="T24" fmla="*/ 2147483647 w 578"/>
              <a:gd name="T25" fmla="*/ 2147483647 h 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8"/>
              <a:gd name="T40" fmla="*/ 0 h 95"/>
              <a:gd name="T41" fmla="*/ 578 w 578"/>
              <a:gd name="T42" fmla="*/ 95 h 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8" h="95">
                <a:moveTo>
                  <a:pt x="328" y="50"/>
                </a:moveTo>
                <a:cubicBezTo>
                  <a:pt x="293" y="49"/>
                  <a:pt x="133" y="62"/>
                  <a:pt x="97" y="74"/>
                </a:cubicBezTo>
                <a:lnTo>
                  <a:pt x="116" y="93"/>
                </a:lnTo>
                <a:lnTo>
                  <a:pt x="0" y="95"/>
                </a:lnTo>
                <a:lnTo>
                  <a:pt x="55" y="30"/>
                </a:lnTo>
                <a:lnTo>
                  <a:pt x="79" y="57"/>
                </a:lnTo>
                <a:lnTo>
                  <a:pt x="188" y="27"/>
                </a:lnTo>
                <a:lnTo>
                  <a:pt x="304" y="9"/>
                </a:lnTo>
                <a:lnTo>
                  <a:pt x="442" y="0"/>
                </a:lnTo>
                <a:lnTo>
                  <a:pt x="578" y="6"/>
                </a:lnTo>
                <a:lnTo>
                  <a:pt x="497" y="63"/>
                </a:lnTo>
                <a:lnTo>
                  <a:pt x="433" y="53"/>
                </a:lnTo>
                <a:cubicBezTo>
                  <a:pt x="405" y="51"/>
                  <a:pt x="352" y="49"/>
                  <a:pt x="331" y="48"/>
                </a:cubicBezTo>
              </a:path>
            </a:pathLst>
          </a:custGeom>
          <a:solidFill>
            <a:srgbClr val="FF0066"/>
          </a:solidFill>
          <a:ln w="9525">
            <a:solidFill>
              <a:schemeClr val="tx1"/>
            </a:solidFill>
            <a:round/>
            <a:headEnd/>
            <a:tailEnd/>
          </a:ln>
        </p:spPr>
        <p:txBody>
          <a:bodyPr>
            <a:spAutoFit/>
          </a:bodyPr>
          <a:lstStyle/>
          <a:p>
            <a:endParaRPr lang="en-US"/>
          </a:p>
        </p:txBody>
      </p:sp>
      <p:sp>
        <p:nvSpPr>
          <p:cNvPr id="193586" name="Freeform 50"/>
          <p:cNvSpPr>
            <a:spLocks/>
          </p:cNvSpPr>
          <p:nvPr/>
        </p:nvSpPr>
        <p:spPr bwMode="auto">
          <a:xfrm>
            <a:off x="6477000" y="1905000"/>
            <a:ext cx="515938" cy="381000"/>
          </a:xfrm>
          <a:custGeom>
            <a:avLst/>
            <a:gdLst>
              <a:gd name="T0" fmla="*/ 2147483647 w 373"/>
              <a:gd name="T1" fmla="*/ 2147483647 h 288"/>
              <a:gd name="T2" fmla="*/ 2147483647 w 373"/>
              <a:gd name="T3" fmla="*/ 2147483647 h 288"/>
              <a:gd name="T4" fmla="*/ 2147483647 w 373"/>
              <a:gd name="T5" fmla="*/ 2147483647 h 288"/>
              <a:gd name="T6" fmla="*/ 0 w 373"/>
              <a:gd name="T7" fmla="*/ 0 h 288"/>
              <a:gd name="T8" fmla="*/ 2147483647 w 373"/>
              <a:gd name="T9" fmla="*/ 2147483647 h 288"/>
              <a:gd name="T10" fmla="*/ 2147483647 w 373"/>
              <a:gd name="T11" fmla="*/ 2147483647 h 288"/>
              <a:gd name="T12" fmla="*/ 2147483647 w 373"/>
              <a:gd name="T13" fmla="*/ 2147483647 h 288"/>
              <a:gd name="T14" fmla="*/ 2147483647 w 373"/>
              <a:gd name="T15" fmla="*/ 2147483647 h 288"/>
              <a:gd name="T16" fmla="*/ 2147483647 w 373"/>
              <a:gd name="T17" fmla="*/ 2147483647 h 288"/>
              <a:gd name="T18" fmla="*/ 2147483647 w 373"/>
              <a:gd name="T19" fmla="*/ 2147483647 h 288"/>
              <a:gd name="T20" fmla="*/ 2147483647 w 373"/>
              <a:gd name="T21" fmla="*/ 2147483647 h 288"/>
              <a:gd name="T22" fmla="*/ 2147483647 w 373"/>
              <a:gd name="T23" fmla="*/ 2147483647 h 288"/>
              <a:gd name="T24" fmla="*/ 2147483647 w 373"/>
              <a:gd name="T25" fmla="*/ 2147483647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3"/>
              <a:gd name="T40" fmla="*/ 0 h 288"/>
              <a:gd name="T41" fmla="*/ 373 w 373"/>
              <a:gd name="T42" fmla="*/ 288 h 2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3" h="288">
                <a:moveTo>
                  <a:pt x="217" y="173"/>
                </a:moveTo>
                <a:cubicBezTo>
                  <a:pt x="191" y="159"/>
                  <a:pt x="81" y="83"/>
                  <a:pt x="61" y="58"/>
                </a:cubicBezTo>
                <a:lnTo>
                  <a:pt x="84" y="49"/>
                </a:lnTo>
                <a:lnTo>
                  <a:pt x="0" y="0"/>
                </a:lnTo>
                <a:lnTo>
                  <a:pt x="9" y="79"/>
                </a:lnTo>
                <a:lnTo>
                  <a:pt x="39" y="65"/>
                </a:lnTo>
                <a:lnTo>
                  <a:pt x="104" y="136"/>
                </a:lnTo>
                <a:lnTo>
                  <a:pt x="180" y="199"/>
                </a:lnTo>
                <a:lnTo>
                  <a:pt x="276" y="263"/>
                </a:lnTo>
                <a:lnTo>
                  <a:pt x="325" y="288"/>
                </a:lnTo>
                <a:lnTo>
                  <a:pt x="373" y="249"/>
                </a:lnTo>
                <a:lnTo>
                  <a:pt x="295" y="213"/>
                </a:lnTo>
                <a:cubicBezTo>
                  <a:pt x="269" y="201"/>
                  <a:pt x="234" y="184"/>
                  <a:pt x="218" y="176"/>
                </a:cubicBezTo>
              </a:path>
            </a:pathLst>
          </a:custGeom>
          <a:solidFill>
            <a:schemeClr val="tx2"/>
          </a:solidFill>
          <a:ln w="9525">
            <a:solidFill>
              <a:schemeClr val="tx1"/>
            </a:solidFill>
            <a:round/>
            <a:headEnd/>
            <a:tailEnd/>
          </a:ln>
        </p:spPr>
        <p:txBody>
          <a:bodyPr>
            <a:spAutoFit/>
          </a:bodyPr>
          <a:lstStyle/>
          <a:p>
            <a:endParaRPr lang="en-US"/>
          </a:p>
        </p:txBody>
      </p:sp>
      <p:sp>
        <p:nvSpPr>
          <p:cNvPr id="193587" name="Freeform 51"/>
          <p:cNvSpPr>
            <a:spLocks/>
          </p:cNvSpPr>
          <p:nvPr/>
        </p:nvSpPr>
        <p:spPr bwMode="auto">
          <a:xfrm>
            <a:off x="6019800" y="1371600"/>
            <a:ext cx="381000" cy="457200"/>
          </a:xfrm>
          <a:custGeom>
            <a:avLst/>
            <a:gdLst>
              <a:gd name="T0" fmla="*/ 2147483647 w 261"/>
              <a:gd name="T1" fmla="*/ 2147483647 h 350"/>
              <a:gd name="T2" fmla="*/ 2147483647 w 261"/>
              <a:gd name="T3" fmla="*/ 2147483647 h 350"/>
              <a:gd name="T4" fmla="*/ 2147483647 w 261"/>
              <a:gd name="T5" fmla="*/ 2147483647 h 350"/>
              <a:gd name="T6" fmla="*/ 2147483647 w 261"/>
              <a:gd name="T7" fmla="*/ 0 h 350"/>
              <a:gd name="T8" fmla="*/ 0 w 261"/>
              <a:gd name="T9" fmla="*/ 2147483647 h 350"/>
              <a:gd name="T10" fmla="*/ 2147483647 w 261"/>
              <a:gd name="T11" fmla="*/ 2147483647 h 350"/>
              <a:gd name="T12" fmla="*/ 2147483647 w 261"/>
              <a:gd name="T13" fmla="*/ 2147483647 h 350"/>
              <a:gd name="T14" fmla="*/ 2147483647 w 261"/>
              <a:gd name="T15" fmla="*/ 2147483647 h 350"/>
              <a:gd name="T16" fmla="*/ 2147483647 w 261"/>
              <a:gd name="T17" fmla="*/ 2147483647 h 350"/>
              <a:gd name="T18" fmla="*/ 2147483647 w 261"/>
              <a:gd name="T19" fmla="*/ 2147483647 h 350"/>
              <a:gd name="T20" fmla="*/ 2147483647 w 261"/>
              <a:gd name="T21" fmla="*/ 2147483647 h 350"/>
              <a:gd name="T22" fmla="*/ 2147483647 w 261"/>
              <a:gd name="T23" fmla="*/ 2147483647 h 350"/>
              <a:gd name="T24" fmla="*/ 2147483647 w 261"/>
              <a:gd name="T25" fmla="*/ 2147483647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1"/>
              <a:gd name="T40" fmla="*/ 0 h 350"/>
              <a:gd name="T41" fmla="*/ 261 w 261"/>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1" h="350">
                <a:moveTo>
                  <a:pt x="135" y="197"/>
                </a:moveTo>
                <a:cubicBezTo>
                  <a:pt x="119" y="181"/>
                  <a:pt x="61" y="91"/>
                  <a:pt x="56" y="64"/>
                </a:cubicBezTo>
                <a:lnTo>
                  <a:pt x="79" y="59"/>
                </a:lnTo>
                <a:lnTo>
                  <a:pt x="31" y="0"/>
                </a:lnTo>
                <a:lnTo>
                  <a:pt x="0" y="75"/>
                </a:lnTo>
                <a:lnTo>
                  <a:pt x="33" y="67"/>
                </a:lnTo>
                <a:lnTo>
                  <a:pt x="55" y="144"/>
                </a:lnTo>
                <a:lnTo>
                  <a:pt x="90" y="215"/>
                </a:lnTo>
                <a:lnTo>
                  <a:pt x="142" y="292"/>
                </a:lnTo>
                <a:lnTo>
                  <a:pt x="194" y="350"/>
                </a:lnTo>
                <a:lnTo>
                  <a:pt x="261" y="326"/>
                </a:lnTo>
                <a:lnTo>
                  <a:pt x="183" y="249"/>
                </a:lnTo>
                <a:cubicBezTo>
                  <a:pt x="162" y="228"/>
                  <a:pt x="145" y="210"/>
                  <a:pt x="135" y="200"/>
                </a:cubicBezTo>
              </a:path>
            </a:pathLst>
          </a:custGeom>
          <a:solidFill>
            <a:schemeClr val="tx2"/>
          </a:solidFill>
          <a:ln w="9525">
            <a:solidFill>
              <a:schemeClr val="tx1"/>
            </a:solidFill>
            <a:round/>
            <a:headEnd/>
            <a:tailEnd/>
          </a:ln>
        </p:spPr>
        <p:txBody>
          <a:bodyPr>
            <a:spAutoFit/>
          </a:bodyPr>
          <a:lstStyle/>
          <a:p>
            <a:endParaRPr lang="en-US"/>
          </a:p>
        </p:txBody>
      </p:sp>
      <p:sp>
        <p:nvSpPr>
          <p:cNvPr id="193588" name="Freeform 52"/>
          <p:cNvSpPr>
            <a:spLocks/>
          </p:cNvSpPr>
          <p:nvPr/>
        </p:nvSpPr>
        <p:spPr bwMode="auto">
          <a:xfrm>
            <a:off x="5310188" y="741363"/>
            <a:ext cx="565150" cy="500062"/>
          </a:xfrm>
          <a:custGeom>
            <a:avLst/>
            <a:gdLst>
              <a:gd name="T0" fmla="*/ 2147483647 w 356"/>
              <a:gd name="T1" fmla="*/ 2147483647 h 315"/>
              <a:gd name="T2" fmla="*/ 2147483647 w 356"/>
              <a:gd name="T3" fmla="*/ 2147483647 h 315"/>
              <a:gd name="T4" fmla="*/ 2147483647 w 356"/>
              <a:gd name="T5" fmla="*/ 2147483647 h 315"/>
              <a:gd name="T6" fmla="*/ 2147483647 w 356"/>
              <a:gd name="T7" fmla="*/ 0 h 315"/>
              <a:gd name="T8" fmla="*/ 0 w 356"/>
              <a:gd name="T9" fmla="*/ 2147483647 h 315"/>
              <a:gd name="T10" fmla="*/ 2147483647 w 356"/>
              <a:gd name="T11" fmla="*/ 2147483647 h 315"/>
              <a:gd name="T12" fmla="*/ 2147483647 w 356"/>
              <a:gd name="T13" fmla="*/ 2147483647 h 315"/>
              <a:gd name="T14" fmla="*/ 2147483647 w 356"/>
              <a:gd name="T15" fmla="*/ 2147483647 h 315"/>
              <a:gd name="T16" fmla="*/ 2147483647 w 356"/>
              <a:gd name="T17" fmla="*/ 2147483647 h 315"/>
              <a:gd name="T18" fmla="*/ 2147483647 w 356"/>
              <a:gd name="T19" fmla="*/ 2147483647 h 315"/>
              <a:gd name="T20" fmla="*/ 2147483647 w 356"/>
              <a:gd name="T21" fmla="*/ 2147483647 h 315"/>
              <a:gd name="T22" fmla="*/ 2147483647 w 356"/>
              <a:gd name="T23" fmla="*/ 2147483647 h 315"/>
              <a:gd name="T24" fmla="*/ 2147483647 w 356"/>
              <a:gd name="T25" fmla="*/ 2147483647 h 3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6"/>
              <a:gd name="T40" fmla="*/ 0 h 315"/>
              <a:gd name="T41" fmla="*/ 356 w 356"/>
              <a:gd name="T42" fmla="*/ 315 h 3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6" h="315">
                <a:moveTo>
                  <a:pt x="178" y="180"/>
                </a:moveTo>
                <a:cubicBezTo>
                  <a:pt x="156" y="166"/>
                  <a:pt x="67" y="85"/>
                  <a:pt x="52" y="59"/>
                </a:cubicBezTo>
                <a:lnTo>
                  <a:pt x="75" y="52"/>
                </a:lnTo>
                <a:lnTo>
                  <a:pt x="6" y="0"/>
                </a:lnTo>
                <a:lnTo>
                  <a:pt x="0" y="77"/>
                </a:lnTo>
                <a:lnTo>
                  <a:pt x="31" y="65"/>
                </a:lnTo>
                <a:lnTo>
                  <a:pt x="80" y="138"/>
                </a:lnTo>
                <a:lnTo>
                  <a:pt x="138" y="204"/>
                </a:lnTo>
                <a:lnTo>
                  <a:pt x="226" y="258"/>
                </a:lnTo>
                <a:lnTo>
                  <a:pt x="332" y="315"/>
                </a:lnTo>
                <a:lnTo>
                  <a:pt x="356" y="272"/>
                </a:lnTo>
                <a:lnTo>
                  <a:pt x="243" y="224"/>
                </a:lnTo>
                <a:cubicBezTo>
                  <a:pt x="213" y="209"/>
                  <a:pt x="192" y="192"/>
                  <a:pt x="178" y="183"/>
                </a:cubicBezTo>
              </a:path>
            </a:pathLst>
          </a:custGeom>
          <a:solidFill>
            <a:schemeClr val="tx2"/>
          </a:solidFill>
          <a:ln w="9525">
            <a:solidFill>
              <a:schemeClr val="tx1"/>
            </a:solidFill>
            <a:round/>
            <a:headEnd/>
            <a:tailEnd/>
          </a:ln>
        </p:spPr>
        <p:txBody>
          <a:bodyPr>
            <a:spAutoFit/>
          </a:bodyPr>
          <a:lstStyle/>
          <a:p>
            <a:endParaRPr lang="en-US"/>
          </a:p>
        </p:txBody>
      </p:sp>
      <p:sp>
        <p:nvSpPr>
          <p:cNvPr id="193589" name="Freeform 53"/>
          <p:cNvSpPr>
            <a:spLocks/>
          </p:cNvSpPr>
          <p:nvPr/>
        </p:nvSpPr>
        <p:spPr bwMode="auto">
          <a:xfrm>
            <a:off x="4038600" y="533400"/>
            <a:ext cx="857250" cy="533400"/>
          </a:xfrm>
          <a:custGeom>
            <a:avLst/>
            <a:gdLst>
              <a:gd name="T0" fmla="*/ 2147483647 w 618"/>
              <a:gd name="T1" fmla="*/ 2147483647 h 390"/>
              <a:gd name="T2" fmla="*/ 2147483647 w 618"/>
              <a:gd name="T3" fmla="*/ 2147483647 h 390"/>
              <a:gd name="T4" fmla="*/ 2147483647 w 618"/>
              <a:gd name="T5" fmla="*/ 2147483647 h 390"/>
              <a:gd name="T6" fmla="*/ 0 w 618"/>
              <a:gd name="T7" fmla="*/ 2147483647 h 390"/>
              <a:gd name="T8" fmla="*/ 2147483647 w 618"/>
              <a:gd name="T9" fmla="*/ 2147483647 h 390"/>
              <a:gd name="T10" fmla="*/ 2147483647 w 618"/>
              <a:gd name="T11" fmla="*/ 2147483647 h 390"/>
              <a:gd name="T12" fmla="*/ 2147483647 w 618"/>
              <a:gd name="T13" fmla="*/ 2147483647 h 390"/>
              <a:gd name="T14" fmla="*/ 2147483647 w 618"/>
              <a:gd name="T15" fmla="*/ 2147483647 h 390"/>
              <a:gd name="T16" fmla="*/ 2147483647 w 618"/>
              <a:gd name="T17" fmla="*/ 2147483647 h 390"/>
              <a:gd name="T18" fmla="*/ 2147483647 w 618"/>
              <a:gd name="T19" fmla="*/ 0 h 390"/>
              <a:gd name="T20" fmla="*/ 2147483647 w 618"/>
              <a:gd name="T21" fmla="*/ 2147483647 h 390"/>
              <a:gd name="T22" fmla="*/ 2147483647 w 618"/>
              <a:gd name="T23" fmla="*/ 2147483647 h 390"/>
              <a:gd name="T24" fmla="*/ 2147483647 w 618"/>
              <a:gd name="T25" fmla="*/ 2147483647 h 3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8"/>
              <a:gd name="T40" fmla="*/ 0 h 390"/>
              <a:gd name="T41" fmla="*/ 618 w 618"/>
              <a:gd name="T42" fmla="*/ 390 h 3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8" h="390">
                <a:moveTo>
                  <a:pt x="268" y="248"/>
                </a:moveTo>
                <a:lnTo>
                  <a:pt x="104" y="344"/>
                </a:lnTo>
                <a:lnTo>
                  <a:pt x="140" y="364"/>
                </a:lnTo>
                <a:lnTo>
                  <a:pt x="0" y="390"/>
                </a:lnTo>
                <a:lnTo>
                  <a:pt x="48" y="312"/>
                </a:lnTo>
                <a:lnTo>
                  <a:pt x="72" y="326"/>
                </a:lnTo>
                <a:lnTo>
                  <a:pt x="182" y="254"/>
                </a:lnTo>
                <a:lnTo>
                  <a:pt x="324" y="152"/>
                </a:lnTo>
                <a:lnTo>
                  <a:pt x="426" y="82"/>
                </a:lnTo>
                <a:lnTo>
                  <a:pt x="542" y="0"/>
                </a:lnTo>
                <a:lnTo>
                  <a:pt x="618" y="42"/>
                </a:lnTo>
                <a:lnTo>
                  <a:pt x="410" y="162"/>
                </a:lnTo>
                <a:lnTo>
                  <a:pt x="268" y="248"/>
                </a:lnTo>
                <a:close/>
              </a:path>
            </a:pathLst>
          </a:custGeom>
          <a:solidFill>
            <a:schemeClr val="tx2"/>
          </a:solidFill>
          <a:ln w="9525">
            <a:solidFill>
              <a:schemeClr val="tx1"/>
            </a:solidFill>
            <a:round/>
            <a:headEnd/>
            <a:tailEnd/>
          </a:ln>
        </p:spPr>
        <p:txBody>
          <a:bodyPr>
            <a:spAutoFit/>
          </a:bodyPr>
          <a:lstStyle/>
          <a:p>
            <a:endParaRPr lang="en-US"/>
          </a:p>
        </p:txBody>
      </p:sp>
      <p:sp>
        <p:nvSpPr>
          <p:cNvPr id="193590" name="Freeform 54"/>
          <p:cNvSpPr>
            <a:spLocks/>
          </p:cNvSpPr>
          <p:nvPr/>
        </p:nvSpPr>
        <p:spPr bwMode="auto">
          <a:xfrm>
            <a:off x="3657600" y="1143000"/>
            <a:ext cx="200025" cy="361950"/>
          </a:xfrm>
          <a:custGeom>
            <a:avLst/>
            <a:gdLst>
              <a:gd name="T0" fmla="*/ 2147483647 w 152"/>
              <a:gd name="T1" fmla="*/ 2147483647 h 299"/>
              <a:gd name="T2" fmla="*/ 2147483647 w 152"/>
              <a:gd name="T3" fmla="*/ 2147483647 h 299"/>
              <a:gd name="T4" fmla="*/ 2147483647 w 152"/>
              <a:gd name="T5" fmla="*/ 2147483647 h 299"/>
              <a:gd name="T6" fmla="*/ 2147483647 w 152"/>
              <a:gd name="T7" fmla="*/ 2147483647 h 299"/>
              <a:gd name="T8" fmla="*/ 0 w 152"/>
              <a:gd name="T9" fmla="*/ 2147483647 h 299"/>
              <a:gd name="T10" fmla="*/ 2147483647 w 152"/>
              <a:gd name="T11" fmla="*/ 2147483647 h 299"/>
              <a:gd name="T12" fmla="*/ 2147483647 w 152"/>
              <a:gd name="T13" fmla="*/ 2147483647 h 299"/>
              <a:gd name="T14" fmla="*/ 2147483647 w 152"/>
              <a:gd name="T15" fmla="*/ 2147483647 h 299"/>
              <a:gd name="T16" fmla="*/ 2147483647 w 152"/>
              <a:gd name="T17" fmla="*/ 2147483647 h 299"/>
              <a:gd name="T18" fmla="*/ 2147483647 w 152"/>
              <a:gd name="T19" fmla="*/ 0 h 299"/>
              <a:gd name="T20" fmla="*/ 2147483647 w 152"/>
              <a:gd name="T21" fmla="*/ 2147483647 h 299"/>
              <a:gd name="T22" fmla="*/ 2147483647 w 152"/>
              <a:gd name="T23" fmla="*/ 2147483647 h 299"/>
              <a:gd name="T24" fmla="*/ 2147483647 w 152"/>
              <a:gd name="T25" fmla="*/ 2147483647 h 2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299"/>
              <a:gd name="T41" fmla="*/ 152 w 152"/>
              <a:gd name="T42" fmla="*/ 299 h 2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299">
                <a:moveTo>
                  <a:pt x="74" y="122"/>
                </a:moveTo>
                <a:cubicBezTo>
                  <a:pt x="63" y="138"/>
                  <a:pt x="54" y="218"/>
                  <a:pt x="56" y="238"/>
                </a:cubicBezTo>
                <a:lnTo>
                  <a:pt x="80" y="238"/>
                </a:lnTo>
                <a:lnTo>
                  <a:pt x="46" y="299"/>
                </a:lnTo>
                <a:lnTo>
                  <a:pt x="0" y="242"/>
                </a:lnTo>
                <a:lnTo>
                  <a:pt x="34" y="242"/>
                </a:lnTo>
                <a:lnTo>
                  <a:pt x="28" y="194"/>
                </a:lnTo>
                <a:lnTo>
                  <a:pt x="28" y="116"/>
                </a:lnTo>
                <a:lnTo>
                  <a:pt x="58" y="46"/>
                </a:lnTo>
                <a:lnTo>
                  <a:pt x="100" y="0"/>
                </a:lnTo>
                <a:lnTo>
                  <a:pt x="152" y="6"/>
                </a:lnTo>
                <a:lnTo>
                  <a:pt x="104" y="68"/>
                </a:lnTo>
                <a:cubicBezTo>
                  <a:pt x="91" y="87"/>
                  <a:pt x="82" y="109"/>
                  <a:pt x="76" y="120"/>
                </a:cubicBezTo>
              </a:path>
            </a:pathLst>
          </a:custGeom>
          <a:solidFill>
            <a:schemeClr val="tx2"/>
          </a:solidFill>
          <a:ln w="9525">
            <a:solidFill>
              <a:schemeClr val="tx1"/>
            </a:solidFill>
            <a:round/>
            <a:headEnd/>
            <a:tailEnd/>
          </a:ln>
        </p:spPr>
        <p:txBody>
          <a:bodyPr>
            <a:spAutoFit/>
          </a:bodyPr>
          <a:lstStyle/>
          <a:p>
            <a:endParaRPr lang="en-US"/>
          </a:p>
        </p:txBody>
      </p:sp>
      <p:sp>
        <p:nvSpPr>
          <p:cNvPr id="193591" name="Freeform 55"/>
          <p:cNvSpPr>
            <a:spLocks/>
          </p:cNvSpPr>
          <p:nvPr/>
        </p:nvSpPr>
        <p:spPr bwMode="auto">
          <a:xfrm rot="1158553" flipH="1">
            <a:off x="3581400" y="1905000"/>
            <a:ext cx="273050" cy="330200"/>
          </a:xfrm>
          <a:custGeom>
            <a:avLst/>
            <a:gdLst>
              <a:gd name="T0" fmla="*/ 2147483647 w 152"/>
              <a:gd name="T1" fmla="*/ 2147483647 h 299"/>
              <a:gd name="T2" fmla="*/ 2147483647 w 152"/>
              <a:gd name="T3" fmla="*/ 2147483647 h 299"/>
              <a:gd name="T4" fmla="*/ 2147483647 w 152"/>
              <a:gd name="T5" fmla="*/ 2147483647 h 299"/>
              <a:gd name="T6" fmla="*/ 2147483647 w 152"/>
              <a:gd name="T7" fmla="*/ 2147483647 h 299"/>
              <a:gd name="T8" fmla="*/ 0 w 152"/>
              <a:gd name="T9" fmla="*/ 2147483647 h 299"/>
              <a:gd name="T10" fmla="*/ 2147483647 w 152"/>
              <a:gd name="T11" fmla="*/ 2147483647 h 299"/>
              <a:gd name="T12" fmla="*/ 2147483647 w 152"/>
              <a:gd name="T13" fmla="*/ 2147483647 h 299"/>
              <a:gd name="T14" fmla="*/ 2147483647 w 152"/>
              <a:gd name="T15" fmla="*/ 2147483647 h 299"/>
              <a:gd name="T16" fmla="*/ 2147483647 w 152"/>
              <a:gd name="T17" fmla="*/ 2147483647 h 299"/>
              <a:gd name="T18" fmla="*/ 2147483647 w 152"/>
              <a:gd name="T19" fmla="*/ 0 h 299"/>
              <a:gd name="T20" fmla="*/ 2147483647 w 152"/>
              <a:gd name="T21" fmla="*/ 2147483647 h 299"/>
              <a:gd name="T22" fmla="*/ 2147483647 w 152"/>
              <a:gd name="T23" fmla="*/ 2147483647 h 299"/>
              <a:gd name="T24" fmla="*/ 2147483647 w 152"/>
              <a:gd name="T25" fmla="*/ 2147483647 h 2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299"/>
              <a:gd name="T41" fmla="*/ 152 w 152"/>
              <a:gd name="T42" fmla="*/ 299 h 2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299">
                <a:moveTo>
                  <a:pt x="74" y="122"/>
                </a:moveTo>
                <a:cubicBezTo>
                  <a:pt x="63" y="138"/>
                  <a:pt x="54" y="218"/>
                  <a:pt x="56" y="238"/>
                </a:cubicBezTo>
                <a:lnTo>
                  <a:pt x="80" y="238"/>
                </a:lnTo>
                <a:lnTo>
                  <a:pt x="46" y="299"/>
                </a:lnTo>
                <a:lnTo>
                  <a:pt x="0" y="242"/>
                </a:lnTo>
                <a:lnTo>
                  <a:pt x="34" y="242"/>
                </a:lnTo>
                <a:lnTo>
                  <a:pt x="28" y="194"/>
                </a:lnTo>
                <a:lnTo>
                  <a:pt x="28" y="116"/>
                </a:lnTo>
                <a:lnTo>
                  <a:pt x="58" y="46"/>
                </a:lnTo>
                <a:lnTo>
                  <a:pt x="100" y="0"/>
                </a:lnTo>
                <a:lnTo>
                  <a:pt x="152" y="6"/>
                </a:lnTo>
                <a:lnTo>
                  <a:pt x="104" y="68"/>
                </a:lnTo>
                <a:cubicBezTo>
                  <a:pt x="91" y="87"/>
                  <a:pt x="82" y="109"/>
                  <a:pt x="76" y="120"/>
                </a:cubicBezTo>
              </a:path>
            </a:pathLst>
          </a:custGeom>
          <a:solidFill>
            <a:schemeClr val="tx2"/>
          </a:solidFill>
          <a:ln w="9525">
            <a:solidFill>
              <a:schemeClr val="tx1"/>
            </a:solidFill>
            <a:round/>
            <a:headEnd/>
            <a:tailEnd/>
          </a:ln>
        </p:spPr>
        <p:txBody>
          <a:bodyPr>
            <a:spAutoFit/>
          </a:bodyPr>
          <a:lstStyle/>
          <a:p>
            <a:endParaRPr lang="en-US"/>
          </a:p>
        </p:txBody>
      </p:sp>
      <p:sp>
        <p:nvSpPr>
          <p:cNvPr id="193592" name="Freeform 56"/>
          <p:cNvSpPr>
            <a:spLocks/>
          </p:cNvSpPr>
          <p:nvPr/>
        </p:nvSpPr>
        <p:spPr bwMode="auto">
          <a:xfrm rot="585171">
            <a:off x="2895600" y="1981200"/>
            <a:ext cx="381000" cy="369888"/>
          </a:xfrm>
          <a:custGeom>
            <a:avLst/>
            <a:gdLst>
              <a:gd name="T0" fmla="*/ 2147483647 w 129"/>
              <a:gd name="T1" fmla="*/ 2147483647 h 296"/>
              <a:gd name="T2" fmla="*/ 2147483647 w 129"/>
              <a:gd name="T3" fmla="*/ 2147483647 h 296"/>
              <a:gd name="T4" fmla="*/ 2147483647 w 129"/>
              <a:gd name="T5" fmla="*/ 2147483647 h 296"/>
              <a:gd name="T6" fmla="*/ 2147483647 w 129"/>
              <a:gd name="T7" fmla="*/ 2147483647 h 296"/>
              <a:gd name="T8" fmla="*/ 2147483647 w 129"/>
              <a:gd name="T9" fmla="*/ 2147483647 h 296"/>
              <a:gd name="T10" fmla="*/ 2147483647 w 129"/>
              <a:gd name="T11" fmla="*/ 2147483647 h 296"/>
              <a:gd name="T12" fmla="*/ 2147483647 w 129"/>
              <a:gd name="T13" fmla="*/ 2147483647 h 296"/>
              <a:gd name="T14" fmla="*/ 2147483647 w 129"/>
              <a:gd name="T15" fmla="*/ 2147483647 h 296"/>
              <a:gd name="T16" fmla="*/ 2147483647 w 129"/>
              <a:gd name="T17" fmla="*/ 2147483647 h 296"/>
              <a:gd name="T18" fmla="*/ 2147483647 w 129"/>
              <a:gd name="T19" fmla="*/ 0 h 296"/>
              <a:gd name="T20" fmla="*/ 0 w 129"/>
              <a:gd name="T21" fmla="*/ 0 h 296"/>
              <a:gd name="T22" fmla="*/ 2147483647 w 129"/>
              <a:gd name="T23" fmla="*/ 2147483647 h 296"/>
              <a:gd name="T24" fmla="*/ 2147483647 w 129"/>
              <a:gd name="T25" fmla="*/ 2147483647 h 2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296"/>
              <a:gd name="T41" fmla="*/ 129 w 129"/>
              <a:gd name="T42" fmla="*/ 296 h 2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296">
                <a:moveTo>
                  <a:pt x="67" y="124"/>
                </a:moveTo>
                <a:cubicBezTo>
                  <a:pt x="77" y="142"/>
                  <a:pt x="74" y="219"/>
                  <a:pt x="68" y="237"/>
                </a:cubicBezTo>
                <a:lnTo>
                  <a:pt x="41" y="232"/>
                </a:lnTo>
                <a:lnTo>
                  <a:pt x="69" y="296"/>
                </a:lnTo>
                <a:lnTo>
                  <a:pt x="129" y="252"/>
                </a:lnTo>
                <a:lnTo>
                  <a:pt x="92" y="246"/>
                </a:lnTo>
                <a:lnTo>
                  <a:pt x="106" y="201"/>
                </a:lnTo>
                <a:lnTo>
                  <a:pt x="119" y="129"/>
                </a:lnTo>
                <a:lnTo>
                  <a:pt x="98" y="57"/>
                </a:lnTo>
                <a:lnTo>
                  <a:pt x="80" y="0"/>
                </a:lnTo>
                <a:lnTo>
                  <a:pt x="0" y="0"/>
                </a:lnTo>
                <a:lnTo>
                  <a:pt x="43" y="68"/>
                </a:lnTo>
                <a:cubicBezTo>
                  <a:pt x="54" y="88"/>
                  <a:pt x="61" y="111"/>
                  <a:pt x="66" y="122"/>
                </a:cubicBezTo>
              </a:path>
            </a:pathLst>
          </a:custGeom>
          <a:solidFill>
            <a:schemeClr val="tx2"/>
          </a:solidFill>
          <a:ln w="9525">
            <a:solidFill>
              <a:schemeClr val="tx1"/>
            </a:solidFill>
            <a:round/>
            <a:headEnd/>
            <a:tailEnd/>
          </a:ln>
        </p:spPr>
        <p:txBody>
          <a:bodyPr>
            <a:spAutoFit/>
          </a:bodyPr>
          <a:lstStyle/>
          <a:p>
            <a:endParaRPr lang="en-US"/>
          </a:p>
        </p:txBody>
      </p:sp>
      <p:sp>
        <p:nvSpPr>
          <p:cNvPr id="193593" name="Freeform 57"/>
          <p:cNvSpPr>
            <a:spLocks/>
          </p:cNvSpPr>
          <p:nvPr/>
        </p:nvSpPr>
        <p:spPr bwMode="auto">
          <a:xfrm rot="345521">
            <a:off x="3124200" y="2438400"/>
            <a:ext cx="347663" cy="409575"/>
          </a:xfrm>
          <a:custGeom>
            <a:avLst/>
            <a:gdLst>
              <a:gd name="T0" fmla="*/ 2147483647 w 219"/>
              <a:gd name="T1" fmla="*/ 2147483647 h 258"/>
              <a:gd name="T2" fmla="*/ 2147483647 w 219"/>
              <a:gd name="T3" fmla="*/ 2147483647 h 258"/>
              <a:gd name="T4" fmla="*/ 2147483647 w 219"/>
              <a:gd name="T5" fmla="*/ 2147483647 h 258"/>
              <a:gd name="T6" fmla="*/ 2147483647 w 219"/>
              <a:gd name="T7" fmla="*/ 2147483647 h 258"/>
              <a:gd name="T8" fmla="*/ 2147483647 w 219"/>
              <a:gd name="T9" fmla="*/ 2147483647 h 258"/>
              <a:gd name="T10" fmla="*/ 2147483647 w 219"/>
              <a:gd name="T11" fmla="*/ 2147483647 h 258"/>
              <a:gd name="T12" fmla="*/ 2147483647 w 219"/>
              <a:gd name="T13" fmla="*/ 2147483647 h 258"/>
              <a:gd name="T14" fmla="*/ 2147483647 w 219"/>
              <a:gd name="T15" fmla="*/ 2147483647 h 258"/>
              <a:gd name="T16" fmla="*/ 2147483647 w 219"/>
              <a:gd name="T17" fmla="*/ 2147483647 h 258"/>
              <a:gd name="T18" fmla="*/ 0 w 219"/>
              <a:gd name="T19" fmla="*/ 2147483647 h 258"/>
              <a:gd name="T20" fmla="*/ 2147483647 w 219"/>
              <a:gd name="T21" fmla="*/ 0 h 258"/>
              <a:gd name="T22" fmla="*/ 2147483647 w 219"/>
              <a:gd name="T23" fmla="*/ 2147483647 h 258"/>
              <a:gd name="T24" fmla="*/ 2147483647 w 219"/>
              <a:gd name="T25" fmla="*/ 2147483647 h 2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9"/>
              <a:gd name="T40" fmla="*/ 0 h 258"/>
              <a:gd name="T41" fmla="*/ 219 w 219"/>
              <a:gd name="T42" fmla="*/ 258 h 2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9" h="258">
                <a:moveTo>
                  <a:pt x="101" y="122"/>
                </a:moveTo>
                <a:cubicBezTo>
                  <a:pt x="107" y="142"/>
                  <a:pt x="162" y="195"/>
                  <a:pt x="179" y="204"/>
                </a:cubicBezTo>
                <a:lnTo>
                  <a:pt x="195" y="182"/>
                </a:lnTo>
                <a:lnTo>
                  <a:pt x="219" y="247"/>
                </a:lnTo>
                <a:lnTo>
                  <a:pt x="145" y="258"/>
                </a:lnTo>
                <a:lnTo>
                  <a:pt x="168" y="227"/>
                </a:lnTo>
                <a:lnTo>
                  <a:pt x="127" y="205"/>
                </a:lnTo>
                <a:lnTo>
                  <a:pt x="67" y="161"/>
                </a:lnTo>
                <a:lnTo>
                  <a:pt x="33" y="95"/>
                </a:lnTo>
                <a:lnTo>
                  <a:pt x="0" y="30"/>
                </a:lnTo>
                <a:lnTo>
                  <a:pt x="84" y="0"/>
                </a:lnTo>
                <a:lnTo>
                  <a:pt x="90" y="66"/>
                </a:lnTo>
                <a:cubicBezTo>
                  <a:pt x="93" y="86"/>
                  <a:pt x="99" y="108"/>
                  <a:pt x="101" y="119"/>
                </a:cubicBezTo>
              </a:path>
            </a:pathLst>
          </a:custGeom>
          <a:solidFill>
            <a:schemeClr val="tx2"/>
          </a:solidFill>
          <a:ln w="9525">
            <a:solidFill>
              <a:schemeClr val="tx1"/>
            </a:solidFill>
            <a:round/>
            <a:headEnd/>
            <a:tailEnd/>
          </a:ln>
        </p:spPr>
        <p:txBody>
          <a:bodyPr>
            <a:spAutoFit/>
          </a:bodyPr>
          <a:lstStyle/>
          <a:p>
            <a:endParaRPr lang="en-US"/>
          </a:p>
        </p:txBody>
      </p:sp>
      <p:sp>
        <p:nvSpPr>
          <p:cNvPr id="193594" name="Freeform 58"/>
          <p:cNvSpPr>
            <a:spLocks/>
          </p:cNvSpPr>
          <p:nvPr/>
        </p:nvSpPr>
        <p:spPr bwMode="auto">
          <a:xfrm rot="9556263">
            <a:off x="1143000" y="2438400"/>
            <a:ext cx="152400" cy="428625"/>
          </a:xfrm>
          <a:custGeom>
            <a:avLst/>
            <a:gdLst>
              <a:gd name="T0" fmla="*/ 2147483647 w 152"/>
              <a:gd name="T1" fmla="*/ 2147483647 h 299"/>
              <a:gd name="T2" fmla="*/ 2147483647 w 152"/>
              <a:gd name="T3" fmla="*/ 2147483647 h 299"/>
              <a:gd name="T4" fmla="*/ 2147483647 w 152"/>
              <a:gd name="T5" fmla="*/ 2147483647 h 299"/>
              <a:gd name="T6" fmla="*/ 2147483647 w 152"/>
              <a:gd name="T7" fmla="*/ 2147483647 h 299"/>
              <a:gd name="T8" fmla="*/ 0 w 152"/>
              <a:gd name="T9" fmla="*/ 2147483647 h 299"/>
              <a:gd name="T10" fmla="*/ 2147483647 w 152"/>
              <a:gd name="T11" fmla="*/ 2147483647 h 299"/>
              <a:gd name="T12" fmla="*/ 2147483647 w 152"/>
              <a:gd name="T13" fmla="*/ 2147483647 h 299"/>
              <a:gd name="T14" fmla="*/ 2147483647 w 152"/>
              <a:gd name="T15" fmla="*/ 2147483647 h 299"/>
              <a:gd name="T16" fmla="*/ 2147483647 w 152"/>
              <a:gd name="T17" fmla="*/ 2147483647 h 299"/>
              <a:gd name="T18" fmla="*/ 2147483647 w 152"/>
              <a:gd name="T19" fmla="*/ 0 h 299"/>
              <a:gd name="T20" fmla="*/ 2147483647 w 152"/>
              <a:gd name="T21" fmla="*/ 2147483647 h 299"/>
              <a:gd name="T22" fmla="*/ 2147483647 w 152"/>
              <a:gd name="T23" fmla="*/ 2147483647 h 299"/>
              <a:gd name="T24" fmla="*/ 2147483647 w 152"/>
              <a:gd name="T25" fmla="*/ 2147483647 h 2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299"/>
              <a:gd name="T41" fmla="*/ 152 w 152"/>
              <a:gd name="T42" fmla="*/ 299 h 2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299">
                <a:moveTo>
                  <a:pt x="74" y="122"/>
                </a:moveTo>
                <a:cubicBezTo>
                  <a:pt x="63" y="138"/>
                  <a:pt x="54" y="218"/>
                  <a:pt x="56" y="238"/>
                </a:cubicBezTo>
                <a:lnTo>
                  <a:pt x="80" y="238"/>
                </a:lnTo>
                <a:lnTo>
                  <a:pt x="46" y="299"/>
                </a:lnTo>
                <a:lnTo>
                  <a:pt x="0" y="242"/>
                </a:lnTo>
                <a:lnTo>
                  <a:pt x="34" y="242"/>
                </a:lnTo>
                <a:lnTo>
                  <a:pt x="28" y="194"/>
                </a:lnTo>
                <a:lnTo>
                  <a:pt x="28" y="116"/>
                </a:lnTo>
                <a:lnTo>
                  <a:pt x="58" y="46"/>
                </a:lnTo>
                <a:lnTo>
                  <a:pt x="100" y="0"/>
                </a:lnTo>
                <a:lnTo>
                  <a:pt x="152" y="6"/>
                </a:lnTo>
                <a:lnTo>
                  <a:pt x="104" y="68"/>
                </a:lnTo>
                <a:cubicBezTo>
                  <a:pt x="91" y="87"/>
                  <a:pt x="82" y="109"/>
                  <a:pt x="76" y="120"/>
                </a:cubicBezTo>
              </a:path>
            </a:pathLst>
          </a:custGeom>
          <a:solidFill>
            <a:schemeClr val="tx2"/>
          </a:solidFill>
          <a:ln w="9525">
            <a:solidFill>
              <a:schemeClr val="tx1"/>
            </a:solidFill>
            <a:round/>
            <a:headEnd/>
            <a:tailEnd/>
          </a:ln>
        </p:spPr>
        <p:txBody>
          <a:bodyPr>
            <a:spAutoFit/>
          </a:bodyPr>
          <a:lstStyle/>
          <a:p>
            <a:endParaRPr lang="en-US"/>
          </a:p>
        </p:txBody>
      </p:sp>
      <p:sp>
        <p:nvSpPr>
          <p:cNvPr id="193595" name="Freeform 59"/>
          <p:cNvSpPr>
            <a:spLocks/>
          </p:cNvSpPr>
          <p:nvPr/>
        </p:nvSpPr>
        <p:spPr bwMode="auto">
          <a:xfrm rot="1033555">
            <a:off x="1617663" y="3281363"/>
            <a:ext cx="685800" cy="381000"/>
          </a:xfrm>
          <a:custGeom>
            <a:avLst/>
            <a:gdLst>
              <a:gd name="T0" fmla="*/ 2147483647 w 373"/>
              <a:gd name="T1" fmla="*/ 2147483647 h 288"/>
              <a:gd name="T2" fmla="*/ 2147483647 w 373"/>
              <a:gd name="T3" fmla="*/ 2147483647 h 288"/>
              <a:gd name="T4" fmla="*/ 2147483647 w 373"/>
              <a:gd name="T5" fmla="*/ 2147483647 h 288"/>
              <a:gd name="T6" fmla="*/ 0 w 373"/>
              <a:gd name="T7" fmla="*/ 0 h 288"/>
              <a:gd name="T8" fmla="*/ 2147483647 w 373"/>
              <a:gd name="T9" fmla="*/ 2147483647 h 288"/>
              <a:gd name="T10" fmla="*/ 2147483647 w 373"/>
              <a:gd name="T11" fmla="*/ 2147483647 h 288"/>
              <a:gd name="T12" fmla="*/ 2147483647 w 373"/>
              <a:gd name="T13" fmla="*/ 2147483647 h 288"/>
              <a:gd name="T14" fmla="*/ 2147483647 w 373"/>
              <a:gd name="T15" fmla="*/ 2147483647 h 288"/>
              <a:gd name="T16" fmla="*/ 2147483647 w 373"/>
              <a:gd name="T17" fmla="*/ 2147483647 h 288"/>
              <a:gd name="T18" fmla="*/ 2147483647 w 373"/>
              <a:gd name="T19" fmla="*/ 2147483647 h 288"/>
              <a:gd name="T20" fmla="*/ 2147483647 w 373"/>
              <a:gd name="T21" fmla="*/ 2147483647 h 288"/>
              <a:gd name="T22" fmla="*/ 2147483647 w 373"/>
              <a:gd name="T23" fmla="*/ 2147483647 h 288"/>
              <a:gd name="T24" fmla="*/ 2147483647 w 373"/>
              <a:gd name="T25" fmla="*/ 2147483647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3"/>
              <a:gd name="T40" fmla="*/ 0 h 288"/>
              <a:gd name="T41" fmla="*/ 373 w 373"/>
              <a:gd name="T42" fmla="*/ 288 h 2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3" h="288">
                <a:moveTo>
                  <a:pt x="217" y="173"/>
                </a:moveTo>
                <a:cubicBezTo>
                  <a:pt x="191" y="159"/>
                  <a:pt x="81" y="83"/>
                  <a:pt x="61" y="58"/>
                </a:cubicBezTo>
                <a:lnTo>
                  <a:pt x="84" y="49"/>
                </a:lnTo>
                <a:lnTo>
                  <a:pt x="0" y="0"/>
                </a:lnTo>
                <a:lnTo>
                  <a:pt x="9" y="79"/>
                </a:lnTo>
                <a:lnTo>
                  <a:pt x="39" y="65"/>
                </a:lnTo>
                <a:lnTo>
                  <a:pt x="104" y="136"/>
                </a:lnTo>
                <a:lnTo>
                  <a:pt x="180" y="199"/>
                </a:lnTo>
                <a:lnTo>
                  <a:pt x="276" y="263"/>
                </a:lnTo>
                <a:lnTo>
                  <a:pt x="325" y="288"/>
                </a:lnTo>
                <a:lnTo>
                  <a:pt x="373" y="249"/>
                </a:lnTo>
                <a:lnTo>
                  <a:pt x="295" y="213"/>
                </a:lnTo>
                <a:cubicBezTo>
                  <a:pt x="269" y="201"/>
                  <a:pt x="234" y="184"/>
                  <a:pt x="218" y="176"/>
                </a:cubicBezTo>
              </a:path>
            </a:pathLst>
          </a:custGeom>
          <a:solidFill>
            <a:schemeClr val="tx2"/>
          </a:solidFill>
          <a:ln w="9525">
            <a:solidFill>
              <a:schemeClr val="tx1"/>
            </a:solidFill>
            <a:round/>
            <a:headEnd/>
            <a:tailEnd/>
          </a:ln>
        </p:spPr>
        <p:txBody>
          <a:bodyPr>
            <a:spAutoFit/>
          </a:bodyPr>
          <a:lstStyle/>
          <a:p>
            <a:endParaRPr lang="en-US"/>
          </a:p>
        </p:txBody>
      </p:sp>
      <p:sp>
        <p:nvSpPr>
          <p:cNvPr id="193596" name="Freeform 60"/>
          <p:cNvSpPr>
            <a:spLocks/>
          </p:cNvSpPr>
          <p:nvPr/>
        </p:nvSpPr>
        <p:spPr bwMode="auto">
          <a:xfrm>
            <a:off x="2590800" y="3886200"/>
            <a:ext cx="938213" cy="147638"/>
          </a:xfrm>
          <a:custGeom>
            <a:avLst/>
            <a:gdLst>
              <a:gd name="T0" fmla="*/ 2147483647 w 591"/>
              <a:gd name="T1" fmla="*/ 2147483647 h 93"/>
              <a:gd name="T2" fmla="*/ 2147483647 w 591"/>
              <a:gd name="T3" fmla="*/ 2147483647 h 93"/>
              <a:gd name="T4" fmla="*/ 2147483647 w 591"/>
              <a:gd name="T5" fmla="*/ 2147483647 h 93"/>
              <a:gd name="T6" fmla="*/ 0 w 591"/>
              <a:gd name="T7" fmla="*/ 2147483647 h 93"/>
              <a:gd name="T8" fmla="*/ 2147483647 w 591"/>
              <a:gd name="T9" fmla="*/ 0 h 93"/>
              <a:gd name="T10" fmla="*/ 2147483647 w 591"/>
              <a:gd name="T11" fmla="*/ 2147483647 h 93"/>
              <a:gd name="T12" fmla="*/ 2147483647 w 591"/>
              <a:gd name="T13" fmla="*/ 2147483647 h 93"/>
              <a:gd name="T14" fmla="*/ 2147483647 w 591"/>
              <a:gd name="T15" fmla="*/ 2147483647 h 93"/>
              <a:gd name="T16" fmla="*/ 2147483647 w 591"/>
              <a:gd name="T17" fmla="*/ 2147483647 h 93"/>
              <a:gd name="T18" fmla="*/ 2147483647 w 591"/>
              <a:gd name="T19" fmla="*/ 2147483647 h 93"/>
              <a:gd name="T20" fmla="*/ 2147483647 w 591"/>
              <a:gd name="T21" fmla="*/ 2147483647 h 93"/>
              <a:gd name="T22" fmla="*/ 2147483647 w 591"/>
              <a:gd name="T23" fmla="*/ 2147483647 h 93"/>
              <a:gd name="T24" fmla="*/ 2147483647 w 591"/>
              <a:gd name="T25" fmla="*/ 2147483647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1"/>
              <a:gd name="T40" fmla="*/ 0 h 93"/>
              <a:gd name="T41" fmla="*/ 591 w 591"/>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1" h="93">
                <a:moveTo>
                  <a:pt x="312" y="42"/>
                </a:moveTo>
                <a:cubicBezTo>
                  <a:pt x="276" y="38"/>
                  <a:pt x="137" y="36"/>
                  <a:pt x="105" y="45"/>
                </a:cubicBezTo>
                <a:lnTo>
                  <a:pt x="105" y="63"/>
                </a:lnTo>
                <a:lnTo>
                  <a:pt x="0" y="30"/>
                </a:lnTo>
                <a:lnTo>
                  <a:pt x="96" y="0"/>
                </a:lnTo>
                <a:lnTo>
                  <a:pt x="99" y="24"/>
                </a:lnTo>
                <a:lnTo>
                  <a:pt x="207" y="15"/>
                </a:lnTo>
                <a:lnTo>
                  <a:pt x="333" y="18"/>
                </a:lnTo>
                <a:lnTo>
                  <a:pt x="476" y="37"/>
                </a:lnTo>
                <a:lnTo>
                  <a:pt x="591" y="60"/>
                </a:lnTo>
                <a:lnTo>
                  <a:pt x="558" y="93"/>
                </a:lnTo>
                <a:lnTo>
                  <a:pt x="468" y="72"/>
                </a:lnTo>
                <a:cubicBezTo>
                  <a:pt x="436" y="65"/>
                  <a:pt x="385" y="55"/>
                  <a:pt x="363" y="51"/>
                </a:cubicBezTo>
              </a:path>
            </a:pathLst>
          </a:custGeom>
          <a:solidFill>
            <a:schemeClr val="tx2"/>
          </a:solidFill>
          <a:ln w="9525">
            <a:solidFill>
              <a:schemeClr val="tx1"/>
            </a:solidFill>
            <a:round/>
            <a:headEnd/>
            <a:tailEnd/>
          </a:ln>
        </p:spPr>
        <p:txBody>
          <a:bodyPr>
            <a:spAutoFit/>
          </a:bodyPr>
          <a:lstStyle/>
          <a:p>
            <a:endParaRPr lang="en-US"/>
          </a:p>
        </p:txBody>
      </p:sp>
      <p:sp>
        <p:nvSpPr>
          <p:cNvPr id="193597" name="Freeform 61"/>
          <p:cNvSpPr>
            <a:spLocks/>
          </p:cNvSpPr>
          <p:nvPr/>
        </p:nvSpPr>
        <p:spPr bwMode="auto">
          <a:xfrm>
            <a:off x="1501775" y="1774825"/>
            <a:ext cx="349250" cy="527050"/>
          </a:xfrm>
          <a:custGeom>
            <a:avLst/>
            <a:gdLst>
              <a:gd name="T0" fmla="*/ 2147483647 w 220"/>
              <a:gd name="T1" fmla="*/ 2147483647 h 332"/>
              <a:gd name="T2" fmla="*/ 2147483647 w 220"/>
              <a:gd name="T3" fmla="*/ 2147483647 h 332"/>
              <a:gd name="T4" fmla="*/ 2147483647 w 220"/>
              <a:gd name="T5" fmla="*/ 2147483647 h 332"/>
              <a:gd name="T6" fmla="*/ 0 w 220"/>
              <a:gd name="T7" fmla="*/ 2147483647 h 332"/>
              <a:gd name="T8" fmla="*/ 2147483647 w 220"/>
              <a:gd name="T9" fmla="*/ 2147483647 h 332"/>
              <a:gd name="T10" fmla="*/ 2147483647 w 220"/>
              <a:gd name="T11" fmla="*/ 2147483647 h 332"/>
              <a:gd name="T12" fmla="*/ 2147483647 w 220"/>
              <a:gd name="T13" fmla="*/ 2147483647 h 332"/>
              <a:gd name="T14" fmla="*/ 2147483647 w 220"/>
              <a:gd name="T15" fmla="*/ 2147483647 h 332"/>
              <a:gd name="T16" fmla="*/ 2147483647 w 220"/>
              <a:gd name="T17" fmla="*/ 2147483647 h 332"/>
              <a:gd name="T18" fmla="*/ 2147483647 w 220"/>
              <a:gd name="T19" fmla="*/ 2147483647 h 332"/>
              <a:gd name="T20" fmla="*/ 2147483647 w 220"/>
              <a:gd name="T21" fmla="*/ 0 h 332"/>
              <a:gd name="T22" fmla="*/ 2147483647 w 220"/>
              <a:gd name="T23" fmla="*/ 2147483647 h 332"/>
              <a:gd name="T24" fmla="*/ 2147483647 w 220"/>
              <a:gd name="T25" fmla="*/ 2147483647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
              <a:gd name="T40" fmla="*/ 0 h 332"/>
              <a:gd name="T41" fmla="*/ 220 w 22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 h="332">
                <a:moveTo>
                  <a:pt x="129" y="178"/>
                </a:moveTo>
                <a:lnTo>
                  <a:pt x="68" y="249"/>
                </a:lnTo>
                <a:lnTo>
                  <a:pt x="52" y="231"/>
                </a:lnTo>
                <a:lnTo>
                  <a:pt x="0" y="332"/>
                </a:lnTo>
                <a:lnTo>
                  <a:pt x="105" y="303"/>
                </a:lnTo>
                <a:lnTo>
                  <a:pt x="85" y="278"/>
                </a:lnTo>
                <a:lnTo>
                  <a:pt x="120" y="250"/>
                </a:lnTo>
                <a:lnTo>
                  <a:pt x="168" y="183"/>
                </a:lnTo>
                <a:lnTo>
                  <a:pt x="196" y="106"/>
                </a:lnTo>
                <a:lnTo>
                  <a:pt x="220" y="10"/>
                </a:lnTo>
                <a:lnTo>
                  <a:pt x="148" y="0"/>
                </a:lnTo>
                <a:lnTo>
                  <a:pt x="151" y="88"/>
                </a:lnTo>
                <a:cubicBezTo>
                  <a:pt x="148" y="115"/>
                  <a:pt x="132" y="151"/>
                  <a:pt x="129" y="164"/>
                </a:cubicBezTo>
              </a:path>
            </a:pathLst>
          </a:custGeom>
          <a:solidFill>
            <a:schemeClr val="tx2"/>
          </a:solidFill>
          <a:ln w="9525">
            <a:solidFill>
              <a:schemeClr val="tx1"/>
            </a:solidFill>
            <a:round/>
            <a:headEnd/>
            <a:tailEnd/>
          </a:ln>
        </p:spPr>
        <p:txBody>
          <a:bodyPr>
            <a:spAutoFit/>
          </a:bodyPr>
          <a:lstStyle/>
          <a:p>
            <a:endParaRPr lang="en-US"/>
          </a:p>
        </p:txBody>
      </p:sp>
      <p:sp>
        <p:nvSpPr>
          <p:cNvPr id="193598" name="Freeform 62"/>
          <p:cNvSpPr>
            <a:spLocks/>
          </p:cNvSpPr>
          <p:nvPr/>
        </p:nvSpPr>
        <p:spPr bwMode="auto">
          <a:xfrm>
            <a:off x="5480050" y="523875"/>
            <a:ext cx="920750" cy="695325"/>
          </a:xfrm>
          <a:custGeom>
            <a:avLst/>
            <a:gdLst>
              <a:gd name="T0" fmla="*/ 2147483647 w 550"/>
              <a:gd name="T1" fmla="*/ 0 h 462"/>
              <a:gd name="T2" fmla="*/ 2147483647 w 550"/>
              <a:gd name="T3" fmla="*/ 2147483647 h 462"/>
              <a:gd name="T4" fmla="*/ 2147483647 w 550"/>
              <a:gd name="T5" fmla="*/ 2147483647 h 462"/>
              <a:gd name="T6" fmla="*/ 2147483647 w 550"/>
              <a:gd name="T7" fmla="*/ 2147483647 h 462"/>
              <a:gd name="T8" fmla="*/ 2147483647 w 550"/>
              <a:gd name="T9" fmla="*/ 2147483647 h 462"/>
              <a:gd name="T10" fmla="*/ 2147483647 w 550"/>
              <a:gd name="T11" fmla="*/ 2147483647 h 462"/>
              <a:gd name="T12" fmla="*/ 2147483647 w 550"/>
              <a:gd name="T13" fmla="*/ 2147483647 h 462"/>
              <a:gd name="T14" fmla="*/ 2147483647 w 550"/>
              <a:gd name="T15" fmla="*/ 2147483647 h 462"/>
              <a:gd name="T16" fmla="*/ 2147483647 w 550"/>
              <a:gd name="T17" fmla="*/ 2147483647 h 462"/>
              <a:gd name="T18" fmla="*/ 2147483647 w 550"/>
              <a:gd name="T19" fmla="*/ 2147483647 h 462"/>
              <a:gd name="T20" fmla="*/ 2147483647 w 550"/>
              <a:gd name="T21" fmla="*/ 2147483647 h 462"/>
              <a:gd name="T22" fmla="*/ 2147483647 w 550"/>
              <a:gd name="T23" fmla="*/ 2147483647 h 462"/>
              <a:gd name="T24" fmla="*/ 2147483647 w 550"/>
              <a:gd name="T25" fmla="*/ 2147483647 h 462"/>
              <a:gd name="T26" fmla="*/ 2147483647 w 550"/>
              <a:gd name="T27" fmla="*/ 2147483647 h 462"/>
              <a:gd name="T28" fmla="*/ 2147483647 w 550"/>
              <a:gd name="T29" fmla="*/ 2147483647 h 462"/>
              <a:gd name="T30" fmla="*/ 2147483647 w 550"/>
              <a:gd name="T31" fmla="*/ 2147483647 h 462"/>
              <a:gd name="T32" fmla="*/ 2147483647 w 550"/>
              <a:gd name="T33" fmla="*/ 2147483647 h 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0"/>
              <a:gd name="T52" fmla="*/ 0 h 462"/>
              <a:gd name="T53" fmla="*/ 550 w 550"/>
              <a:gd name="T54" fmla="*/ 462 h 4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0" h="462">
                <a:moveTo>
                  <a:pt x="4" y="0"/>
                </a:moveTo>
                <a:cubicBezTo>
                  <a:pt x="15" y="44"/>
                  <a:pt x="0" y="8"/>
                  <a:pt x="28" y="36"/>
                </a:cubicBezTo>
                <a:cubicBezTo>
                  <a:pt x="33" y="41"/>
                  <a:pt x="35" y="49"/>
                  <a:pt x="40" y="54"/>
                </a:cubicBezTo>
                <a:cubicBezTo>
                  <a:pt x="51" y="63"/>
                  <a:pt x="76" y="78"/>
                  <a:pt x="76" y="78"/>
                </a:cubicBezTo>
                <a:cubicBezTo>
                  <a:pt x="84" y="102"/>
                  <a:pt x="91" y="112"/>
                  <a:pt x="112" y="126"/>
                </a:cubicBezTo>
                <a:cubicBezTo>
                  <a:pt x="155" y="190"/>
                  <a:pt x="88" y="93"/>
                  <a:pt x="142" y="162"/>
                </a:cubicBezTo>
                <a:cubicBezTo>
                  <a:pt x="176" y="205"/>
                  <a:pt x="150" y="193"/>
                  <a:pt x="184" y="204"/>
                </a:cubicBezTo>
                <a:cubicBezTo>
                  <a:pt x="218" y="256"/>
                  <a:pt x="173" y="195"/>
                  <a:pt x="214" y="228"/>
                </a:cubicBezTo>
                <a:cubicBezTo>
                  <a:pt x="220" y="233"/>
                  <a:pt x="220" y="241"/>
                  <a:pt x="226" y="246"/>
                </a:cubicBezTo>
                <a:cubicBezTo>
                  <a:pt x="231" y="250"/>
                  <a:pt x="238" y="249"/>
                  <a:pt x="244" y="252"/>
                </a:cubicBezTo>
                <a:cubicBezTo>
                  <a:pt x="273" y="267"/>
                  <a:pt x="303" y="278"/>
                  <a:pt x="334" y="288"/>
                </a:cubicBezTo>
                <a:cubicBezTo>
                  <a:pt x="349" y="293"/>
                  <a:pt x="361" y="306"/>
                  <a:pt x="376" y="312"/>
                </a:cubicBezTo>
                <a:cubicBezTo>
                  <a:pt x="408" y="325"/>
                  <a:pt x="437" y="335"/>
                  <a:pt x="466" y="354"/>
                </a:cubicBezTo>
                <a:cubicBezTo>
                  <a:pt x="500" y="406"/>
                  <a:pt x="455" y="345"/>
                  <a:pt x="496" y="378"/>
                </a:cubicBezTo>
                <a:cubicBezTo>
                  <a:pt x="510" y="389"/>
                  <a:pt x="507" y="400"/>
                  <a:pt x="514" y="414"/>
                </a:cubicBezTo>
                <a:cubicBezTo>
                  <a:pt x="520" y="426"/>
                  <a:pt x="524" y="440"/>
                  <a:pt x="532" y="450"/>
                </a:cubicBezTo>
                <a:cubicBezTo>
                  <a:pt x="537" y="456"/>
                  <a:pt x="550" y="462"/>
                  <a:pt x="550" y="462"/>
                </a:cubicBezTo>
              </a:path>
            </a:pathLst>
          </a:custGeom>
          <a:noFill/>
          <a:ln w="57150">
            <a:solidFill>
              <a:schemeClr val="tx1"/>
            </a:solidFill>
            <a:prstDash val="sysDot"/>
            <a:round/>
            <a:headEnd/>
            <a:tailEnd type="triangle" w="med" len="med"/>
          </a:ln>
        </p:spPr>
        <p:txBody>
          <a:bodyPr/>
          <a:lstStyle/>
          <a:p>
            <a:endParaRPr lang="en-US"/>
          </a:p>
        </p:txBody>
      </p:sp>
      <p:sp>
        <p:nvSpPr>
          <p:cNvPr id="193599" name="Freeform 63"/>
          <p:cNvSpPr>
            <a:spLocks/>
          </p:cNvSpPr>
          <p:nvPr/>
        </p:nvSpPr>
        <p:spPr bwMode="auto">
          <a:xfrm>
            <a:off x="1600200" y="2971800"/>
            <a:ext cx="990600" cy="542925"/>
          </a:xfrm>
          <a:custGeom>
            <a:avLst/>
            <a:gdLst>
              <a:gd name="T0" fmla="*/ 0 w 624"/>
              <a:gd name="T1" fmla="*/ 0 h 342"/>
              <a:gd name="T2" fmla="*/ 2147483647 w 624"/>
              <a:gd name="T3" fmla="*/ 2147483647 h 342"/>
              <a:gd name="T4" fmla="*/ 2147483647 w 624"/>
              <a:gd name="T5" fmla="*/ 2147483647 h 342"/>
              <a:gd name="T6" fmla="*/ 2147483647 w 624"/>
              <a:gd name="T7" fmla="*/ 2147483647 h 342"/>
              <a:gd name="T8" fmla="*/ 2147483647 w 624"/>
              <a:gd name="T9" fmla="*/ 2147483647 h 342"/>
              <a:gd name="T10" fmla="*/ 2147483647 w 624"/>
              <a:gd name="T11" fmla="*/ 2147483647 h 342"/>
              <a:gd name="T12" fmla="*/ 2147483647 w 624"/>
              <a:gd name="T13" fmla="*/ 2147483647 h 342"/>
              <a:gd name="T14" fmla="*/ 2147483647 w 624"/>
              <a:gd name="T15" fmla="*/ 2147483647 h 342"/>
              <a:gd name="T16" fmla="*/ 2147483647 w 624"/>
              <a:gd name="T17" fmla="*/ 2147483647 h 342"/>
              <a:gd name="T18" fmla="*/ 2147483647 w 624"/>
              <a:gd name="T19" fmla="*/ 2147483647 h 342"/>
              <a:gd name="T20" fmla="*/ 2147483647 w 624"/>
              <a:gd name="T21" fmla="*/ 2147483647 h 342"/>
              <a:gd name="T22" fmla="*/ 2147483647 w 624"/>
              <a:gd name="T23" fmla="*/ 2147483647 h 3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342"/>
              <a:gd name="T38" fmla="*/ 624 w 624"/>
              <a:gd name="T39" fmla="*/ 342 h 3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342">
                <a:moveTo>
                  <a:pt x="0" y="0"/>
                </a:moveTo>
                <a:cubicBezTo>
                  <a:pt x="28" y="9"/>
                  <a:pt x="48" y="14"/>
                  <a:pt x="72" y="30"/>
                </a:cubicBezTo>
                <a:cubicBezTo>
                  <a:pt x="76" y="36"/>
                  <a:pt x="78" y="43"/>
                  <a:pt x="84" y="48"/>
                </a:cubicBezTo>
                <a:cubicBezTo>
                  <a:pt x="89" y="52"/>
                  <a:pt x="96" y="51"/>
                  <a:pt x="102" y="54"/>
                </a:cubicBezTo>
                <a:cubicBezTo>
                  <a:pt x="128" y="68"/>
                  <a:pt x="147" y="93"/>
                  <a:pt x="174" y="102"/>
                </a:cubicBezTo>
                <a:cubicBezTo>
                  <a:pt x="188" y="123"/>
                  <a:pt x="210" y="148"/>
                  <a:pt x="234" y="156"/>
                </a:cubicBezTo>
                <a:cubicBezTo>
                  <a:pt x="268" y="208"/>
                  <a:pt x="223" y="147"/>
                  <a:pt x="264" y="180"/>
                </a:cubicBezTo>
                <a:cubicBezTo>
                  <a:pt x="270" y="185"/>
                  <a:pt x="271" y="193"/>
                  <a:pt x="276" y="198"/>
                </a:cubicBezTo>
                <a:cubicBezTo>
                  <a:pt x="281" y="203"/>
                  <a:pt x="288" y="206"/>
                  <a:pt x="294" y="210"/>
                </a:cubicBezTo>
                <a:cubicBezTo>
                  <a:pt x="322" y="252"/>
                  <a:pt x="306" y="238"/>
                  <a:pt x="336" y="258"/>
                </a:cubicBezTo>
                <a:cubicBezTo>
                  <a:pt x="368" y="306"/>
                  <a:pt x="450" y="324"/>
                  <a:pt x="504" y="342"/>
                </a:cubicBezTo>
                <a:cubicBezTo>
                  <a:pt x="544" y="336"/>
                  <a:pt x="584" y="330"/>
                  <a:pt x="624" y="330"/>
                </a:cubicBezTo>
              </a:path>
            </a:pathLst>
          </a:custGeom>
          <a:noFill/>
          <a:ln w="57150">
            <a:solidFill>
              <a:schemeClr val="tx1"/>
            </a:solidFill>
            <a:prstDash val="sysDot"/>
            <a:round/>
            <a:headEnd/>
            <a:tailEnd type="triangle" w="med" len="med"/>
          </a:ln>
        </p:spPr>
        <p:txBody>
          <a:bodyPr/>
          <a:lstStyle/>
          <a:p>
            <a:endParaRPr lang="en-US"/>
          </a:p>
        </p:txBody>
      </p:sp>
      <p:sp>
        <p:nvSpPr>
          <p:cNvPr id="193600" name="Freeform 64"/>
          <p:cNvSpPr>
            <a:spLocks/>
          </p:cNvSpPr>
          <p:nvPr/>
        </p:nvSpPr>
        <p:spPr bwMode="auto">
          <a:xfrm>
            <a:off x="3581400" y="2971800"/>
            <a:ext cx="131763" cy="733425"/>
          </a:xfrm>
          <a:custGeom>
            <a:avLst/>
            <a:gdLst>
              <a:gd name="T0" fmla="*/ 2147483647 w 80"/>
              <a:gd name="T1" fmla="*/ 0 h 414"/>
              <a:gd name="T2" fmla="*/ 2147483647 w 80"/>
              <a:gd name="T3" fmla="*/ 2147483647 h 414"/>
              <a:gd name="T4" fmla="*/ 2147483647 w 80"/>
              <a:gd name="T5" fmla="*/ 2147483647 h 414"/>
              <a:gd name="T6" fmla="*/ 2147483647 w 80"/>
              <a:gd name="T7" fmla="*/ 2147483647 h 414"/>
              <a:gd name="T8" fmla="*/ 2147483647 w 80"/>
              <a:gd name="T9" fmla="*/ 2147483647 h 414"/>
              <a:gd name="T10" fmla="*/ 2147483647 w 80"/>
              <a:gd name="T11" fmla="*/ 2147483647 h 414"/>
              <a:gd name="T12" fmla="*/ 0 60000 65536"/>
              <a:gd name="T13" fmla="*/ 0 60000 65536"/>
              <a:gd name="T14" fmla="*/ 0 60000 65536"/>
              <a:gd name="T15" fmla="*/ 0 60000 65536"/>
              <a:gd name="T16" fmla="*/ 0 60000 65536"/>
              <a:gd name="T17" fmla="*/ 0 60000 65536"/>
              <a:gd name="T18" fmla="*/ 0 w 80"/>
              <a:gd name="T19" fmla="*/ 0 h 414"/>
              <a:gd name="T20" fmla="*/ 80 w 80"/>
              <a:gd name="T21" fmla="*/ 414 h 414"/>
            </a:gdLst>
            <a:ahLst/>
            <a:cxnLst>
              <a:cxn ang="T12">
                <a:pos x="T0" y="T1"/>
              </a:cxn>
              <a:cxn ang="T13">
                <a:pos x="T2" y="T3"/>
              </a:cxn>
              <a:cxn ang="T14">
                <a:pos x="T4" y="T5"/>
              </a:cxn>
              <a:cxn ang="T15">
                <a:pos x="T6" y="T7"/>
              </a:cxn>
              <a:cxn ang="T16">
                <a:pos x="T8" y="T9"/>
              </a:cxn>
              <a:cxn ang="T17">
                <a:pos x="T10" y="T11"/>
              </a:cxn>
            </a:cxnLst>
            <a:rect l="T18" t="T19" r="T20" b="T21"/>
            <a:pathLst>
              <a:path w="80" h="414">
                <a:moveTo>
                  <a:pt x="5" y="0"/>
                </a:moveTo>
                <a:cubicBezTo>
                  <a:pt x="18" y="39"/>
                  <a:pt x="0" y="1"/>
                  <a:pt x="29" y="24"/>
                </a:cubicBezTo>
                <a:cubicBezTo>
                  <a:pt x="42" y="34"/>
                  <a:pt x="49" y="67"/>
                  <a:pt x="53" y="78"/>
                </a:cubicBezTo>
                <a:cubicBezTo>
                  <a:pt x="57" y="90"/>
                  <a:pt x="61" y="102"/>
                  <a:pt x="65" y="114"/>
                </a:cubicBezTo>
                <a:cubicBezTo>
                  <a:pt x="67" y="120"/>
                  <a:pt x="71" y="132"/>
                  <a:pt x="71" y="132"/>
                </a:cubicBezTo>
                <a:cubicBezTo>
                  <a:pt x="66" y="215"/>
                  <a:pt x="80" y="337"/>
                  <a:pt x="41" y="414"/>
                </a:cubicBezTo>
              </a:path>
            </a:pathLst>
          </a:custGeom>
          <a:noFill/>
          <a:ln w="57150">
            <a:solidFill>
              <a:schemeClr val="tx1"/>
            </a:solidFill>
            <a:prstDash val="sysDot"/>
            <a:round/>
            <a:headEnd/>
            <a:tailEnd type="triangle" w="med" len="med"/>
          </a:ln>
        </p:spPr>
        <p:txBody>
          <a:bodyPr/>
          <a:lstStyle/>
          <a:p>
            <a:endParaRPr lang="en-US"/>
          </a:p>
        </p:txBody>
      </p:sp>
      <p:sp>
        <p:nvSpPr>
          <p:cNvPr id="193601" name="Freeform 65"/>
          <p:cNvSpPr>
            <a:spLocks/>
          </p:cNvSpPr>
          <p:nvPr/>
        </p:nvSpPr>
        <p:spPr bwMode="auto">
          <a:xfrm>
            <a:off x="1524000" y="2362200"/>
            <a:ext cx="276225" cy="485775"/>
          </a:xfrm>
          <a:custGeom>
            <a:avLst/>
            <a:gdLst>
              <a:gd name="T0" fmla="*/ 0 w 174"/>
              <a:gd name="T1" fmla="*/ 0 h 246"/>
              <a:gd name="T2" fmla="*/ 2147483647 w 174"/>
              <a:gd name="T3" fmla="*/ 2147483647 h 246"/>
              <a:gd name="T4" fmla="*/ 2147483647 w 174"/>
              <a:gd name="T5" fmla="*/ 2147483647 h 246"/>
              <a:gd name="T6" fmla="*/ 2147483647 w 174"/>
              <a:gd name="T7" fmla="*/ 2147483647 h 246"/>
              <a:gd name="T8" fmla="*/ 2147483647 w 174"/>
              <a:gd name="T9" fmla="*/ 2147483647 h 246"/>
              <a:gd name="T10" fmla="*/ 2147483647 w 174"/>
              <a:gd name="T11" fmla="*/ 2147483647 h 246"/>
              <a:gd name="T12" fmla="*/ 2147483647 w 174"/>
              <a:gd name="T13" fmla="*/ 2147483647 h 246"/>
              <a:gd name="T14" fmla="*/ 0 60000 65536"/>
              <a:gd name="T15" fmla="*/ 0 60000 65536"/>
              <a:gd name="T16" fmla="*/ 0 60000 65536"/>
              <a:gd name="T17" fmla="*/ 0 60000 65536"/>
              <a:gd name="T18" fmla="*/ 0 60000 65536"/>
              <a:gd name="T19" fmla="*/ 0 60000 65536"/>
              <a:gd name="T20" fmla="*/ 0 60000 65536"/>
              <a:gd name="T21" fmla="*/ 0 w 174"/>
              <a:gd name="T22" fmla="*/ 0 h 246"/>
              <a:gd name="T23" fmla="*/ 174 w 174"/>
              <a:gd name="T24" fmla="*/ 246 h 2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246">
                <a:moveTo>
                  <a:pt x="0" y="0"/>
                </a:moveTo>
                <a:cubicBezTo>
                  <a:pt x="37" y="7"/>
                  <a:pt x="70" y="19"/>
                  <a:pt x="108" y="24"/>
                </a:cubicBezTo>
                <a:cubicBezTo>
                  <a:pt x="144" y="36"/>
                  <a:pt x="162" y="61"/>
                  <a:pt x="174" y="96"/>
                </a:cubicBezTo>
                <a:cubicBezTo>
                  <a:pt x="168" y="128"/>
                  <a:pt x="166" y="157"/>
                  <a:pt x="132" y="168"/>
                </a:cubicBezTo>
                <a:cubicBezTo>
                  <a:pt x="128" y="174"/>
                  <a:pt x="126" y="181"/>
                  <a:pt x="120" y="186"/>
                </a:cubicBezTo>
                <a:cubicBezTo>
                  <a:pt x="115" y="190"/>
                  <a:pt x="106" y="187"/>
                  <a:pt x="102" y="192"/>
                </a:cubicBezTo>
                <a:cubicBezTo>
                  <a:pt x="88" y="209"/>
                  <a:pt x="95" y="229"/>
                  <a:pt x="78" y="246"/>
                </a:cubicBezTo>
              </a:path>
            </a:pathLst>
          </a:custGeom>
          <a:noFill/>
          <a:ln w="57150">
            <a:solidFill>
              <a:schemeClr val="tx1"/>
            </a:solidFill>
            <a:prstDash val="sysDot"/>
            <a:round/>
            <a:headEnd/>
            <a:tailEnd type="triangle" w="med" len="med"/>
          </a:ln>
        </p:spPr>
        <p:txBody>
          <a:bodyPr/>
          <a:lstStyle/>
          <a:p>
            <a:endParaRPr lang="en-US"/>
          </a:p>
        </p:txBody>
      </p:sp>
      <p:sp>
        <p:nvSpPr>
          <p:cNvPr id="7198" name="Line 66"/>
          <p:cNvSpPr>
            <a:spLocks noChangeShapeType="1"/>
          </p:cNvSpPr>
          <p:nvPr/>
        </p:nvSpPr>
        <p:spPr bwMode="auto">
          <a:xfrm>
            <a:off x="0" y="6324600"/>
            <a:ext cx="9144000" cy="0"/>
          </a:xfrm>
          <a:prstGeom prst="line">
            <a:avLst/>
          </a:prstGeom>
          <a:noFill/>
          <a:ln w="12700" cap="sq">
            <a:solidFill>
              <a:schemeClr val="tx1"/>
            </a:solidFill>
            <a:round/>
            <a:headEnd type="none" w="sm" len="sm"/>
            <a:tailEnd type="none" w="sm" len="sm"/>
          </a:ln>
        </p:spPr>
        <p:txBody>
          <a:bodyPr/>
          <a:lstStyle/>
          <a:p>
            <a:endParaRPr lang="en-US"/>
          </a:p>
        </p:txBody>
      </p:sp>
      <p:sp>
        <p:nvSpPr>
          <p:cNvPr id="7199" name="Text Box 67"/>
          <p:cNvSpPr txBox="1">
            <a:spLocks noChangeArrowheads="1"/>
          </p:cNvSpPr>
          <p:nvPr/>
        </p:nvSpPr>
        <p:spPr bwMode="auto">
          <a:xfrm>
            <a:off x="2133600" y="6477000"/>
            <a:ext cx="5181600" cy="366713"/>
          </a:xfrm>
          <a:prstGeom prst="rect">
            <a:avLst/>
          </a:prstGeom>
          <a:noFill/>
          <a:ln w="12700" cap="sq">
            <a:noFill/>
            <a:miter lim="800000"/>
            <a:headEnd type="none" w="sm" len="sm"/>
            <a:tailEnd type="none" w="sm" len="sm"/>
          </a:ln>
        </p:spPr>
        <p:txBody>
          <a:bodyPr>
            <a:spAutoFit/>
          </a:bodyPr>
          <a:lstStyle/>
          <a:p>
            <a:pPr>
              <a:spcBef>
                <a:spcPct val="50000"/>
              </a:spcBef>
            </a:pPr>
            <a:r>
              <a:rPr lang="en-US">
                <a:solidFill>
                  <a:srgbClr val="A50021"/>
                </a:solidFill>
              </a:rPr>
              <a:t>Lược đồ chiến dịch Việt Bắc thu- đông 1947`</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3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0"/>
                                        <p:tgtEl>
                                          <p:spTgt spid="2"/>
                                        </p:tgtEl>
                                      </p:cBhvr>
                                    </p:animEffect>
                                    <p:anim calcmode="lin" valueType="num">
                                      <p:cBhvr>
                                        <p:cTn id="13" dur="3000" fill="hold"/>
                                        <p:tgtEl>
                                          <p:spTgt spid="2"/>
                                        </p:tgtEl>
                                        <p:attrNameLst>
                                          <p:attrName>ppt_x</p:attrName>
                                        </p:attrNameLst>
                                      </p:cBhvr>
                                      <p:tavLst>
                                        <p:tav tm="0">
                                          <p:val>
                                            <p:strVal val="#ppt_x"/>
                                          </p:val>
                                        </p:tav>
                                        <p:tav tm="100000">
                                          <p:val>
                                            <p:strVal val="#ppt_x"/>
                                          </p:val>
                                        </p:tav>
                                      </p:tavLst>
                                    </p:anim>
                                    <p:anim calcmode="lin" valueType="num">
                                      <p:cBhvr>
                                        <p:cTn id="14" dur="3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2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suction.wav" builtIn="1"/>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2" repeatCount="100000" fill="hold" grpId="0" nodeType="clickEffect">
                                  <p:stCondLst>
                                    <p:cond delay="0"/>
                                  </p:stCondLst>
                                  <p:childTnLst>
                                    <p:set>
                                      <p:cBhvr>
                                        <p:cTn id="23" dur="1" fill="hold">
                                          <p:stCondLst>
                                            <p:cond delay="0"/>
                                          </p:stCondLst>
                                        </p:cTn>
                                        <p:tgtEl>
                                          <p:spTgt spid="193582"/>
                                        </p:tgtEl>
                                        <p:attrNameLst>
                                          <p:attrName>style.visibility</p:attrName>
                                        </p:attrNameLst>
                                      </p:cBhvr>
                                      <p:to>
                                        <p:strVal val="visible"/>
                                      </p:to>
                                    </p:set>
                                    <p:animEffect transition="in" filter="wipe(right)">
                                      <p:cBhvr>
                                        <p:cTn id="24" dur="3000"/>
                                        <p:tgtEl>
                                          <p:spTgt spid="193582"/>
                                        </p:tgtEl>
                                      </p:cBhvr>
                                    </p:animEffect>
                                  </p:childTnLst>
                                </p:cTn>
                              </p:par>
                              <p:par>
                                <p:cTn id="25" presetID="22" presetClass="entr" presetSubtype="8" repeatCount="100000" fill="hold" grpId="0" nodeType="withEffect">
                                  <p:stCondLst>
                                    <p:cond delay="0"/>
                                  </p:stCondLst>
                                  <p:childTnLst>
                                    <p:set>
                                      <p:cBhvr>
                                        <p:cTn id="26" dur="1" fill="hold">
                                          <p:stCondLst>
                                            <p:cond delay="0"/>
                                          </p:stCondLst>
                                        </p:cTn>
                                        <p:tgtEl>
                                          <p:spTgt spid="193581"/>
                                        </p:tgtEl>
                                        <p:attrNameLst>
                                          <p:attrName>style.visibility</p:attrName>
                                        </p:attrNameLst>
                                      </p:cBhvr>
                                      <p:to>
                                        <p:strVal val="visible"/>
                                      </p:to>
                                    </p:set>
                                    <p:animEffect transition="in" filter="wipe(left)">
                                      <p:cBhvr>
                                        <p:cTn id="27" dur="3000"/>
                                        <p:tgtEl>
                                          <p:spTgt spid="193581"/>
                                        </p:tgtEl>
                                      </p:cBhvr>
                                    </p:animEffect>
                                  </p:childTnLst>
                                </p:cTn>
                              </p:par>
                              <p:par>
                                <p:cTn id="28" presetID="19" presetClass="emph" presetSubtype="0" repeatCount="100000" fill="hold" grpId="1" nodeType="withEffect">
                                  <p:stCondLst>
                                    <p:cond delay="0"/>
                                  </p:stCondLst>
                                  <p:childTnLst>
                                    <p:animClr clrSpc="rgb" dir="cw">
                                      <p:cBhvr override="childStyle">
                                        <p:cTn id="29" dur="500" fill="hold"/>
                                        <p:tgtEl>
                                          <p:spTgt spid="193582"/>
                                        </p:tgtEl>
                                        <p:attrNameLst>
                                          <p:attrName>style.color</p:attrName>
                                        </p:attrNameLst>
                                      </p:cBhvr>
                                      <p:to>
                                        <a:srgbClr val="FF3399"/>
                                      </p:to>
                                    </p:animClr>
                                    <p:animClr clrSpc="rgb" dir="cw">
                                      <p:cBhvr>
                                        <p:cTn id="30" dur="500" fill="hold"/>
                                        <p:tgtEl>
                                          <p:spTgt spid="193582"/>
                                        </p:tgtEl>
                                        <p:attrNameLst>
                                          <p:attrName>fillcolor</p:attrName>
                                        </p:attrNameLst>
                                      </p:cBhvr>
                                      <p:to>
                                        <a:srgbClr val="FF3399"/>
                                      </p:to>
                                    </p:animClr>
                                    <p:set>
                                      <p:cBhvr>
                                        <p:cTn id="31" dur="500" fill="hold"/>
                                        <p:tgtEl>
                                          <p:spTgt spid="193582"/>
                                        </p:tgtEl>
                                        <p:attrNameLst>
                                          <p:attrName>fill.type</p:attrName>
                                        </p:attrNameLst>
                                      </p:cBhvr>
                                      <p:to>
                                        <p:strVal val="solid"/>
                                      </p:to>
                                    </p:set>
                                    <p:set>
                                      <p:cBhvr>
                                        <p:cTn id="32" dur="500" fill="hold"/>
                                        <p:tgtEl>
                                          <p:spTgt spid="193582"/>
                                        </p:tgtEl>
                                        <p:attrNameLst>
                                          <p:attrName>fill.on</p:attrName>
                                        </p:attrNameLst>
                                      </p:cBhvr>
                                      <p:to>
                                        <p:strVal val="true"/>
                                      </p:to>
                                    </p:set>
                                  </p:childTnLst>
                                  <p:subTnLst>
                                    <p:animClr clrSpc="rgb" dir="cw">
                                      <p:cBhvr override="childStyle">
                                        <p:cTn dur="1" fill="hold" display="0" masterRel="nextClick" afterEffect="1"/>
                                        <p:tgtEl>
                                          <p:spTgt spid="193582"/>
                                        </p:tgtEl>
                                        <p:attrNameLst>
                                          <p:attrName>ppt_c</p:attrName>
                                        </p:attrNameLst>
                                      </p:cBhvr>
                                      <p:to>
                                        <a:srgbClr val="FF0066"/>
                                      </p:to>
                                    </p:animClr>
                                  </p:subTnLst>
                                </p:cTn>
                              </p:par>
                              <p:par>
                                <p:cTn id="33" presetID="19" presetClass="emph" presetSubtype="0" repeatCount="100000" fill="hold" grpId="1" nodeType="withEffect">
                                  <p:stCondLst>
                                    <p:cond delay="0"/>
                                  </p:stCondLst>
                                  <p:childTnLst>
                                    <p:animClr clrSpc="rgb" dir="cw">
                                      <p:cBhvr override="childStyle">
                                        <p:cTn id="34" dur="500" fill="hold"/>
                                        <p:tgtEl>
                                          <p:spTgt spid="193581"/>
                                        </p:tgtEl>
                                        <p:attrNameLst>
                                          <p:attrName>style.color</p:attrName>
                                        </p:attrNameLst>
                                      </p:cBhvr>
                                      <p:to>
                                        <a:srgbClr val="FF3399"/>
                                      </p:to>
                                    </p:animClr>
                                    <p:animClr clrSpc="rgb" dir="cw">
                                      <p:cBhvr>
                                        <p:cTn id="35" dur="500" fill="hold"/>
                                        <p:tgtEl>
                                          <p:spTgt spid="193581"/>
                                        </p:tgtEl>
                                        <p:attrNameLst>
                                          <p:attrName>fillcolor</p:attrName>
                                        </p:attrNameLst>
                                      </p:cBhvr>
                                      <p:to>
                                        <a:srgbClr val="FF3399"/>
                                      </p:to>
                                    </p:animClr>
                                    <p:set>
                                      <p:cBhvr>
                                        <p:cTn id="36" dur="500" fill="hold"/>
                                        <p:tgtEl>
                                          <p:spTgt spid="193581"/>
                                        </p:tgtEl>
                                        <p:attrNameLst>
                                          <p:attrName>fill.type</p:attrName>
                                        </p:attrNameLst>
                                      </p:cBhvr>
                                      <p:to>
                                        <p:strVal val="solid"/>
                                      </p:to>
                                    </p:set>
                                    <p:set>
                                      <p:cBhvr>
                                        <p:cTn id="37" dur="500" fill="hold"/>
                                        <p:tgtEl>
                                          <p:spTgt spid="193581"/>
                                        </p:tgtEl>
                                        <p:attrNameLst>
                                          <p:attrName>fill.on</p:attrName>
                                        </p:attrNameLst>
                                      </p:cBhvr>
                                      <p:to>
                                        <p:strVal val="true"/>
                                      </p:to>
                                    </p:set>
                                  </p:childTnLst>
                                  <p:subTnLst>
                                    <p:animClr clrSpc="rgb" dir="cw">
                                      <p:cBhvr override="childStyle">
                                        <p:cTn dur="1" fill="hold" display="0" masterRel="nextClick" afterEffect="1"/>
                                        <p:tgtEl>
                                          <p:spTgt spid="193581"/>
                                        </p:tgtEl>
                                        <p:attrNameLst>
                                          <p:attrName>ppt_c</p:attrName>
                                        </p:attrNameLst>
                                      </p:cBhvr>
                                      <p:to>
                                        <a:srgbClr val="FF0066"/>
                                      </p:to>
                                    </p:animClr>
                                    <p:audio>
                                      <p:cMediaNode>
                                        <p:cTn display="0" masterRel="sameClick">
                                          <p:stCondLst>
                                            <p:cond evt="begin" delay="0">
                                              <p:tn val="33"/>
                                            </p:cond>
                                          </p:stCondLst>
                                          <p:endCondLst>
                                            <p:cond evt="onStopAudio" delay="0">
                                              <p:tgtEl>
                                                <p:sldTgt/>
                                              </p:tgtEl>
                                            </p:cond>
                                          </p:endCondLst>
                                        </p:cTn>
                                        <p:tgtEl>
                                          <p:sndTgt r:embed="rId3" name="whoosh.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3586"/>
                                        </p:tgtEl>
                                        <p:attrNameLst>
                                          <p:attrName>style.visibility</p:attrName>
                                        </p:attrNameLst>
                                      </p:cBhvr>
                                      <p:to>
                                        <p:strVal val="visible"/>
                                      </p:to>
                                    </p:set>
                                    <p:animEffect transition="in" filter="wipe(down)">
                                      <p:cBhvr>
                                        <p:cTn id="42" dur="1000"/>
                                        <p:tgtEl>
                                          <p:spTgt spid="193586"/>
                                        </p:tgtEl>
                                      </p:cBhvr>
                                    </p:animEffect>
                                  </p:childTnLst>
                                </p:cTn>
                              </p:par>
                            </p:childTnLst>
                          </p:cTn>
                        </p:par>
                        <p:par>
                          <p:cTn id="43" fill="hold" nodeType="afterGroup">
                            <p:stCondLst>
                              <p:cond delay="1000"/>
                            </p:stCondLst>
                            <p:childTnLst>
                              <p:par>
                                <p:cTn id="44" presetID="22" presetClass="entr" presetSubtype="4" fill="hold" grpId="0" nodeType="afterEffect">
                                  <p:stCondLst>
                                    <p:cond delay="0"/>
                                  </p:stCondLst>
                                  <p:childTnLst>
                                    <p:set>
                                      <p:cBhvr>
                                        <p:cTn id="45" dur="1" fill="hold">
                                          <p:stCondLst>
                                            <p:cond delay="0"/>
                                          </p:stCondLst>
                                        </p:cTn>
                                        <p:tgtEl>
                                          <p:spTgt spid="193587"/>
                                        </p:tgtEl>
                                        <p:attrNameLst>
                                          <p:attrName>style.visibility</p:attrName>
                                        </p:attrNameLst>
                                      </p:cBhvr>
                                      <p:to>
                                        <p:strVal val="visible"/>
                                      </p:to>
                                    </p:set>
                                    <p:animEffect transition="in" filter="wipe(down)">
                                      <p:cBhvr>
                                        <p:cTn id="46" dur="1000"/>
                                        <p:tgtEl>
                                          <p:spTgt spid="193587"/>
                                        </p:tgtEl>
                                      </p:cBhvr>
                                    </p:animEffect>
                                  </p:childTnLst>
                                </p:cTn>
                              </p:par>
                            </p:childTnLst>
                          </p:cTn>
                        </p:par>
                        <p:par>
                          <p:cTn id="47" fill="hold" nodeType="afterGroup">
                            <p:stCondLst>
                              <p:cond delay="2000"/>
                            </p:stCondLst>
                            <p:childTnLst>
                              <p:par>
                                <p:cTn id="48" presetID="22" presetClass="entr" presetSubtype="4" fill="hold" grpId="0" nodeType="afterEffect">
                                  <p:stCondLst>
                                    <p:cond delay="0"/>
                                  </p:stCondLst>
                                  <p:childTnLst>
                                    <p:set>
                                      <p:cBhvr>
                                        <p:cTn id="49" dur="1" fill="hold">
                                          <p:stCondLst>
                                            <p:cond delay="0"/>
                                          </p:stCondLst>
                                        </p:cTn>
                                        <p:tgtEl>
                                          <p:spTgt spid="193588"/>
                                        </p:tgtEl>
                                        <p:attrNameLst>
                                          <p:attrName>style.visibility</p:attrName>
                                        </p:attrNameLst>
                                      </p:cBhvr>
                                      <p:to>
                                        <p:strVal val="visible"/>
                                      </p:to>
                                    </p:set>
                                    <p:animEffect transition="in" filter="wipe(down)">
                                      <p:cBhvr>
                                        <p:cTn id="50" dur="1000"/>
                                        <p:tgtEl>
                                          <p:spTgt spid="193588"/>
                                        </p:tgtEl>
                                      </p:cBhvr>
                                    </p:animEffect>
                                  </p:childTnLst>
                                </p:cTn>
                              </p:par>
                            </p:childTnLst>
                          </p:cTn>
                        </p:par>
                        <p:par>
                          <p:cTn id="51" fill="hold" nodeType="afterGroup">
                            <p:stCondLst>
                              <p:cond delay="3000"/>
                            </p:stCondLst>
                            <p:childTnLst>
                              <p:par>
                                <p:cTn id="52" presetID="22" presetClass="entr" presetSubtype="1" fill="hold" grpId="0" nodeType="afterEffect">
                                  <p:stCondLst>
                                    <p:cond delay="0"/>
                                  </p:stCondLst>
                                  <p:childTnLst>
                                    <p:set>
                                      <p:cBhvr>
                                        <p:cTn id="53" dur="1" fill="hold">
                                          <p:stCondLst>
                                            <p:cond delay="0"/>
                                          </p:stCondLst>
                                        </p:cTn>
                                        <p:tgtEl>
                                          <p:spTgt spid="193589"/>
                                        </p:tgtEl>
                                        <p:attrNameLst>
                                          <p:attrName>style.visibility</p:attrName>
                                        </p:attrNameLst>
                                      </p:cBhvr>
                                      <p:to>
                                        <p:strVal val="visible"/>
                                      </p:to>
                                    </p:set>
                                    <p:animEffect transition="in" filter="wipe(up)">
                                      <p:cBhvr>
                                        <p:cTn id="54" dur="1000"/>
                                        <p:tgtEl>
                                          <p:spTgt spid="193589"/>
                                        </p:tgtEl>
                                      </p:cBhvr>
                                    </p:animEffect>
                                  </p:childTnLst>
                                </p:cTn>
                              </p:par>
                            </p:childTnLst>
                          </p:cTn>
                        </p:par>
                        <p:par>
                          <p:cTn id="55" fill="hold" nodeType="afterGroup">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93590"/>
                                        </p:tgtEl>
                                        <p:attrNameLst>
                                          <p:attrName>style.visibility</p:attrName>
                                        </p:attrNameLst>
                                      </p:cBhvr>
                                      <p:to>
                                        <p:strVal val="visible"/>
                                      </p:to>
                                    </p:set>
                                    <p:animEffect transition="in" filter="wipe(up)">
                                      <p:cBhvr>
                                        <p:cTn id="58" dur="1000"/>
                                        <p:tgtEl>
                                          <p:spTgt spid="193590"/>
                                        </p:tgtEl>
                                      </p:cBhvr>
                                    </p:animEffect>
                                  </p:childTnLst>
                                </p:cTn>
                              </p:par>
                            </p:childTnLst>
                          </p:cTn>
                        </p:par>
                        <p:par>
                          <p:cTn id="59" fill="hold" nodeType="afterGroup">
                            <p:stCondLst>
                              <p:cond delay="5000"/>
                            </p:stCondLst>
                            <p:childTnLst>
                              <p:par>
                                <p:cTn id="60" presetID="22" presetClass="entr" presetSubtype="1" fill="hold" grpId="0" nodeType="afterEffect">
                                  <p:stCondLst>
                                    <p:cond delay="0"/>
                                  </p:stCondLst>
                                  <p:childTnLst>
                                    <p:set>
                                      <p:cBhvr>
                                        <p:cTn id="61" dur="1" fill="hold">
                                          <p:stCondLst>
                                            <p:cond delay="0"/>
                                          </p:stCondLst>
                                        </p:cTn>
                                        <p:tgtEl>
                                          <p:spTgt spid="193591"/>
                                        </p:tgtEl>
                                        <p:attrNameLst>
                                          <p:attrName>style.visibility</p:attrName>
                                        </p:attrNameLst>
                                      </p:cBhvr>
                                      <p:to>
                                        <p:strVal val="visible"/>
                                      </p:to>
                                    </p:set>
                                    <p:animEffect transition="in" filter="wipe(up)">
                                      <p:cBhvr>
                                        <p:cTn id="62" dur="1000"/>
                                        <p:tgtEl>
                                          <p:spTgt spid="193591"/>
                                        </p:tgtEl>
                                      </p:cBhvr>
                                    </p:animEffect>
                                  </p:childTnLst>
                                </p:cTn>
                              </p:par>
                            </p:childTnLst>
                          </p:cTn>
                        </p:par>
                        <p:par>
                          <p:cTn id="63" fill="hold" nodeType="afterGroup">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193592"/>
                                        </p:tgtEl>
                                        <p:attrNameLst>
                                          <p:attrName>style.visibility</p:attrName>
                                        </p:attrNameLst>
                                      </p:cBhvr>
                                      <p:to>
                                        <p:strVal val="visible"/>
                                      </p:to>
                                    </p:set>
                                    <p:animEffect transition="in" filter="wipe(up)">
                                      <p:cBhvr>
                                        <p:cTn id="66" dur="1000"/>
                                        <p:tgtEl>
                                          <p:spTgt spid="193592"/>
                                        </p:tgtEl>
                                      </p:cBhvr>
                                    </p:animEffect>
                                  </p:childTnLst>
                                </p:cTn>
                              </p:par>
                            </p:childTnLst>
                          </p:cTn>
                        </p:par>
                        <p:par>
                          <p:cTn id="67" fill="hold" nodeType="afterGroup">
                            <p:stCondLst>
                              <p:cond delay="7000"/>
                            </p:stCondLst>
                            <p:childTnLst>
                              <p:par>
                                <p:cTn id="68" presetID="22" presetClass="entr" presetSubtype="1" fill="hold" grpId="0" nodeType="afterEffect">
                                  <p:stCondLst>
                                    <p:cond delay="0"/>
                                  </p:stCondLst>
                                  <p:childTnLst>
                                    <p:set>
                                      <p:cBhvr>
                                        <p:cTn id="69" dur="1" fill="hold">
                                          <p:stCondLst>
                                            <p:cond delay="0"/>
                                          </p:stCondLst>
                                        </p:cTn>
                                        <p:tgtEl>
                                          <p:spTgt spid="193593"/>
                                        </p:tgtEl>
                                        <p:attrNameLst>
                                          <p:attrName>style.visibility</p:attrName>
                                        </p:attrNameLst>
                                      </p:cBhvr>
                                      <p:to>
                                        <p:strVal val="visible"/>
                                      </p:to>
                                    </p:set>
                                    <p:animEffect transition="in" filter="wipe(up)">
                                      <p:cBhvr>
                                        <p:cTn id="70" dur="1000"/>
                                        <p:tgtEl>
                                          <p:spTgt spid="193593"/>
                                        </p:tgtEl>
                                      </p:cBhvr>
                                    </p:animEffect>
                                  </p:childTnLst>
                                </p:cTn>
                              </p:par>
                            </p:childTnLst>
                          </p:cTn>
                        </p:par>
                        <p:par>
                          <p:cTn id="71" fill="hold" nodeType="afterGroup">
                            <p:stCondLst>
                              <p:cond delay="8000"/>
                            </p:stCondLst>
                            <p:childTnLst>
                              <p:par>
                                <p:cTn id="72" presetID="22" presetClass="entr" presetSubtype="4" fill="hold" grpId="1" nodeType="afterEffect">
                                  <p:stCondLst>
                                    <p:cond delay="0"/>
                                  </p:stCondLst>
                                  <p:childTnLst>
                                    <p:set>
                                      <p:cBhvr>
                                        <p:cTn id="73" dur="1" fill="hold">
                                          <p:stCondLst>
                                            <p:cond delay="0"/>
                                          </p:stCondLst>
                                        </p:cTn>
                                        <p:tgtEl>
                                          <p:spTgt spid="193586"/>
                                        </p:tgtEl>
                                        <p:attrNameLst>
                                          <p:attrName>style.visibility</p:attrName>
                                        </p:attrNameLst>
                                      </p:cBhvr>
                                      <p:to>
                                        <p:strVal val="visible"/>
                                      </p:to>
                                    </p:set>
                                    <p:animEffect transition="in" filter="wipe(down)">
                                      <p:cBhvr>
                                        <p:cTn id="74" dur="1000"/>
                                        <p:tgtEl>
                                          <p:spTgt spid="193586"/>
                                        </p:tgtEl>
                                      </p:cBhvr>
                                    </p:animEffect>
                                  </p:childTnLst>
                                </p:cTn>
                              </p:par>
                            </p:childTnLst>
                          </p:cTn>
                        </p:par>
                        <p:par>
                          <p:cTn id="75" fill="hold" nodeType="afterGroup">
                            <p:stCondLst>
                              <p:cond delay="9000"/>
                            </p:stCondLst>
                            <p:childTnLst>
                              <p:par>
                                <p:cTn id="76" presetID="22" presetClass="entr" presetSubtype="4" fill="hold" grpId="1" nodeType="afterEffect">
                                  <p:stCondLst>
                                    <p:cond delay="0"/>
                                  </p:stCondLst>
                                  <p:childTnLst>
                                    <p:set>
                                      <p:cBhvr>
                                        <p:cTn id="77" dur="1" fill="hold">
                                          <p:stCondLst>
                                            <p:cond delay="0"/>
                                          </p:stCondLst>
                                        </p:cTn>
                                        <p:tgtEl>
                                          <p:spTgt spid="193587"/>
                                        </p:tgtEl>
                                        <p:attrNameLst>
                                          <p:attrName>style.visibility</p:attrName>
                                        </p:attrNameLst>
                                      </p:cBhvr>
                                      <p:to>
                                        <p:strVal val="visible"/>
                                      </p:to>
                                    </p:set>
                                    <p:animEffect transition="in" filter="wipe(down)">
                                      <p:cBhvr>
                                        <p:cTn id="78" dur="1000"/>
                                        <p:tgtEl>
                                          <p:spTgt spid="19358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4" repeatCount="100000" fill="hold" grpId="0" nodeType="clickEffect">
                                  <p:stCondLst>
                                    <p:cond delay="0"/>
                                  </p:stCondLst>
                                  <p:childTnLst>
                                    <p:set>
                                      <p:cBhvr>
                                        <p:cTn id="82" dur="1" fill="hold">
                                          <p:stCondLst>
                                            <p:cond delay="0"/>
                                          </p:stCondLst>
                                        </p:cTn>
                                        <p:tgtEl>
                                          <p:spTgt spid="193584"/>
                                        </p:tgtEl>
                                        <p:attrNameLst>
                                          <p:attrName>style.visibility</p:attrName>
                                        </p:attrNameLst>
                                      </p:cBhvr>
                                      <p:to>
                                        <p:strVal val="visible"/>
                                      </p:to>
                                    </p:set>
                                    <p:animEffect transition="in" filter="wipe(down)">
                                      <p:cBhvr>
                                        <p:cTn id="83" dur="2000"/>
                                        <p:tgtEl>
                                          <p:spTgt spid="193584"/>
                                        </p:tgtEl>
                                      </p:cBhvr>
                                    </p:animEffect>
                                  </p:childTnLst>
                                </p:cTn>
                              </p:par>
                              <p:par>
                                <p:cTn id="84" presetID="26" presetClass="emph" presetSubtype="0" repeatCount="100000" fill="hold" grpId="1" nodeType="withEffect">
                                  <p:stCondLst>
                                    <p:cond delay="0"/>
                                  </p:stCondLst>
                                  <p:childTnLst>
                                    <p:animEffect transition="out" filter="fade">
                                      <p:cBhvr>
                                        <p:cTn id="85" dur="500" tmFilter="0, 0; .2, .5; .8, .5; 1, 0"/>
                                        <p:tgtEl>
                                          <p:spTgt spid="193584"/>
                                        </p:tgtEl>
                                      </p:cBhvr>
                                    </p:animEffect>
                                    <p:animScale>
                                      <p:cBhvr>
                                        <p:cTn id="86" dur="250" autoRev="1" fill="hold"/>
                                        <p:tgtEl>
                                          <p:spTgt spid="193584"/>
                                        </p:tgtEl>
                                      </p:cBhvr>
                                      <p:by x="105000" y="105000"/>
                                    </p:animScale>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2" fill="hold" grpId="0" nodeType="clickEffect">
                                  <p:stCondLst>
                                    <p:cond delay="0"/>
                                  </p:stCondLst>
                                  <p:childTnLst>
                                    <p:set>
                                      <p:cBhvr>
                                        <p:cTn id="90" dur="1" fill="hold">
                                          <p:stCondLst>
                                            <p:cond delay="0"/>
                                          </p:stCondLst>
                                        </p:cTn>
                                        <p:tgtEl>
                                          <p:spTgt spid="193596"/>
                                        </p:tgtEl>
                                        <p:attrNameLst>
                                          <p:attrName>style.visibility</p:attrName>
                                        </p:attrNameLst>
                                      </p:cBhvr>
                                      <p:to>
                                        <p:strVal val="visible"/>
                                      </p:to>
                                    </p:set>
                                    <p:animEffect transition="in" filter="wipe(right)">
                                      <p:cBhvr>
                                        <p:cTn id="91" dur="1000"/>
                                        <p:tgtEl>
                                          <p:spTgt spid="193596"/>
                                        </p:tgtEl>
                                      </p:cBhvr>
                                    </p:animEffect>
                                  </p:childTnLst>
                                </p:cTn>
                              </p:par>
                              <p:par>
                                <p:cTn id="92" presetID="22" presetClass="entr" presetSubtype="1" fill="hold" grpId="0" nodeType="withEffect">
                                  <p:stCondLst>
                                    <p:cond delay="0"/>
                                  </p:stCondLst>
                                  <p:childTnLst>
                                    <p:set>
                                      <p:cBhvr>
                                        <p:cTn id="93" dur="1" fill="hold">
                                          <p:stCondLst>
                                            <p:cond delay="0"/>
                                          </p:stCondLst>
                                        </p:cTn>
                                        <p:tgtEl>
                                          <p:spTgt spid="193597"/>
                                        </p:tgtEl>
                                        <p:attrNameLst>
                                          <p:attrName>style.visibility</p:attrName>
                                        </p:attrNameLst>
                                      </p:cBhvr>
                                      <p:to>
                                        <p:strVal val="visible"/>
                                      </p:to>
                                    </p:set>
                                    <p:animEffect transition="in" filter="wipe(up)">
                                      <p:cBhvr>
                                        <p:cTn id="94" dur="1000"/>
                                        <p:tgtEl>
                                          <p:spTgt spid="193597"/>
                                        </p:tgtEl>
                                      </p:cBhvr>
                                    </p:animEffect>
                                  </p:childTnLst>
                                </p:cTn>
                              </p:par>
                            </p:childTnLst>
                          </p:cTn>
                        </p:par>
                        <p:par>
                          <p:cTn id="95" fill="hold" nodeType="afterGroup">
                            <p:stCondLst>
                              <p:cond delay="1000"/>
                            </p:stCondLst>
                            <p:childTnLst>
                              <p:par>
                                <p:cTn id="96" presetID="22" presetClass="entr" presetSubtype="4" fill="hold" grpId="0" nodeType="afterEffect">
                                  <p:stCondLst>
                                    <p:cond delay="0"/>
                                  </p:stCondLst>
                                  <p:childTnLst>
                                    <p:set>
                                      <p:cBhvr>
                                        <p:cTn id="97" dur="1" fill="hold">
                                          <p:stCondLst>
                                            <p:cond delay="0"/>
                                          </p:stCondLst>
                                        </p:cTn>
                                        <p:tgtEl>
                                          <p:spTgt spid="193595"/>
                                        </p:tgtEl>
                                        <p:attrNameLst>
                                          <p:attrName>style.visibility</p:attrName>
                                        </p:attrNameLst>
                                      </p:cBhvr>
                                      <p:to>
                                        <p:strVal val="visible"/>
                                      </p:to>
                                    </p:set>
                                    <p:animEffect transition="in" filter="wipe(down)">
                                      <p:cBhvr>
                                        <p:cTn id="98" dur="1000"/>
                                        <p:tgtEl>
                                          <p:spTgt spid="193595"/>
                                        </p:tgtEl>
                                      </p:cBhvr>
                                    </p:animEffect>
                                  </p:childTnLst>
                                </p:cTn>
                              </p:par>
                            </p:childTnLst>
                          </p:cTn>
                        </p:par>
                        <p:par>
                          <p:cTn id="99" fill="hold" nodeType="afterGroup">
                            <p:stCondLst>
                              <p:cond delay="2000"/>
                            </p:stCondLst>
                            <p:childTnLst>
                              <p:par>
                                <p:cTn id="100" presetID="22" presetClass="entr" presetSubtype="4" fill="hold" grpId="0" nodeType="afterEffect">
                                  <p:stCondLst>
                                    <p:cond delay="0"/>
                                  </p:stCondLst>
                                  <p:childTnLst>
                                    <p:set>
                                      <p:cBhvr>
                                        <p:cTn id="101" dur="1" fill="hold">
                                          <p:stCondLst>
                                            <p:cond delay="0"/>
                                          </p:stCondLst>
                                        </p:cTn>
                                        <p:tgtEl>
                                          <p:spTgt spid="193594"/>
                                        </p:tgtEl>
                                        <p:attrNameLst>
                                          <p:attrName>style.visibility</p:attrName>
                                        </p:attrNameLst>
                                      </p:cBhvr>
                                      <p:to>
                                        <p:strVal val="visible"/>
                                      </p:to>
                                    </p:set>
                                    <p:animEffect transition="in" filter="wipe(down)">
                                      <p:cBhvr>
                                        <p:cTn id="102" dur="1000"/>
                                        <p:tgtEl>
                                          <p:spTgt spid="193594"/>
                                        </p:tgtEl>
                                      </p:cBhvr>
                                    </p:animEffect>
                                  </p:childTnLst>
                                </p:cTn>
                              </p:par>
                            </p:childTnLst>
                          </p:cTn>
                        </p:par>
                        <p:par>
                          <p:cTn id="103" fill="hold" nodeType="afterGroup">
                            <p:stCondLst>
                              <p:cond delay="3000"/>
                            </p:stCondLst>
                            <p:childTnLst>
                              <p:par>
                                <p:cTn id="104" presetID="22" presetClass="entr" presetSubtype="2" fill="hold" grpId="1" nodeType="afterEffect">
                                  <p:stCondLst>
                                    <p:cond delay="0"/>
                                  </p:stCondLst>
                                  <p:childTnLst>
                                    <p:set>
                                      <p:cBhvr>
                                        <p:cTn id="105" dur="1" fill="hold">
                                          <p:stCondLst>
                                            <p:cond delay="0"/>
                                          </p:stCondLst>
                                        </p:cTn>
                                        <p:tgtEl>
                                          <p:spTgt spid="193596"/>
                                        </p:tgtEl>
                                        <p:attrNameLst>
                                          <p:attrName>style.visibility</p:attrName>
                                        </p:attrNameLst>
                                      </p:cBhvr>
                                      <p:to>
                                        <p:strVal val="visible"/>
                                      </p:to>
                                    </p:set>
                                    <p:animEffect transition="in" filter="wipe(right)">
                                      <p:cBhvr>
                                        <p:cTn id="106" dur="1000"/>
                                        <p:tgtEl>
                                          <p:spTgt spid="193596"/>
                                        </p:tgtEl>
                                      </p:cBhvr>
                                    </p:animEffect>
                                  </p:childTnLst>
                                </p:cTn>
                              </p:par>
                              <p:par>
                                <p:cTn id="107" presetID="22" presetClass="entr" presetSubtype="1" fill="hold" grpId="1" nodeType="withEffect">
                                  <p:stCondLst>
                                    <p:cond delay="0"/>
                                  </p:stCondLst>
                                  <p:childTnLst>
                                    <p:set>
                                      <p:cBhvr>
                                        <p:cTn id="108" dur="1" fill="hold">
                                          <p:stCondLst>
                                            <p:cond delay="0"/>
                                          </p:stCondLst>
                                        </p:cTn>
                                        <p:tgtEl>
                                          <p:spTgt spid="193597"/>
                                        </p:tgtEl>
                                        <p:attrNameLst>
                                          <p:attrName>style.visibility</p:attrName>
                                        </p:attrNameLst>
                                      </p:cBhvr>
                                      <p:to>
                                        <p:strVal val="visible"/>
                                      </p:to>
                                    </p:set>
                                    <p:animEffect transition="in" filter="wipe(up)">
                                      <p:cBhvr>
                                        <p:cTn id="109" dur="1000"/>
                                        <p:tgtEl>
                                          <p:spTgt spid="193597"/>
                                        </p:tgtEl>
                                      </p:cBhvr>
                                    </p:animEffect>
                                  </p:childTnLst>
                                </p:cTn>
                              </p:par>
                            </p:childTnLst>
                          </p:cTn>
                        </p:par>
                        <p:par>
                          <p:cTn id="110" fill="hold" nodeType="afterGroup">
                            <p:stCondLst>
                              <p:cond delay="4000"/>
                            </p:stCondLst>
                            <p:childTnLst>
                              <p:par>
                                <p:cTn id="111" presetID="22" presetClass="entr" presetSubtype="4" fill="hold" grpId="1" nodeType="afterEffect">
                                  <p:stCondLst>
                                    <p:cond delay="0"/>
                                  </p:stCondLst>
                                  <p:childTnLst>
                                    <p:set>
                                      <p:cBhvr>
                                        <p:cTn id="112" dur="1" fill="hold">
                                          <p:stCondLst>
                                            <p:cond delay="0"/>
                                          </p:stCondLst>
                                        </p:cTn>
                                        <p:tgtEl>
                                          <p:spTgt spid="193595"/>
                                        </p:tgtEl>
                                        <p:attrNameLst>
                                          <p:attrName>style.visibility</p:attrName>
                                        </p:attrNameLst>
                                      </p:cBhvr>
                                      <p:to>
                                        <p:strVal val="visible"/>
                                      </p:to>
                                    </p:set>
                                    <p:animEffect transition="in" filter="wipe(down)">
                                      <p:cBhvr>
                                        <p:cTn id="113" dur="3000"/>
                                        <p:tgtEl>
                                          <p:spTgt spid="193595"/>
                                        </p:tgtEl>
                                      </p:cBhvr>
                                    </p:animEffect>
                                  </p:childTnLst>
                                </p:cTn>
                              </p:par>
                            </p:childTnLst>
                          </p:cTn>
                        </p:par>
                        <p:par>
                          <p:cTn id="114" fill="hold" nodeType="afterGroup">
                            <p:stCondLst>
                              <p:cond delay="7000"/>
                            </p:stCondLst>
                            <p:childTnLst>
                              <p:par>
                                <p:cTn id="115" presetID="22" presetClass="entr" presetSubtype="4" fill="hold" grpId="1" nodeType="afterEffect">
                                  <p:stCondLst>
                                    <p:cond delay="0"/>
                                  </p:stCondLst>
                                  <p:childTnLst>
                                    <p:set>
                                      <p:cBhvr>
                                        <p:cTn id="116" dur="1" fill="hold">
                                          <p:stCondLst>
                                            <p:cond delay="0"/>
                                          </p:stCondLst>
                                        </p:cTn>
                                        <p:tgtEl>
                                          <p:spTgt spid="193594"/>
                                        </p:tgtEl>
                                        <p:attrNameLst>
                                          <p:attrName>style.visibility</p:attrName>
                                        </p:attrNameLst>
                                      </p:cBhvr>
                                      <p:to>
                                        <p:strVal val="visible"/>
                                      </p:to>
                                    </p:set>
                                    <p:animEffect transition="in" filter="wipe(down)">
                                      <p:cBhvr>
                                        <p:cTn id="117" dur="1000"/>
                                        <p:tgtEl>
                                          <p:spTgt spid="193594"/>
                                        </p:tgtEl>
                                      </p:cBhvr>
                                    </p:animEffect>
                                  </p:childTnLst>
                                </p:cTn>
                              </p:par>
                            </p:childTnLst>
                          </p:cTn>
                        </p:par>
                        <p:par>
                          <p:cTn id="118" fill="hold" nodeType="afterGroup">
                            <p:stCondLst>
                              <p:cond delay="8000"/>
                            </p:stCondLst>
                            <p:childTnLst>
                              <p:par>
                                <p:cTn id="119" presetID="22" presetClass="entr" presetSubtype="2" fill="hold" grpId="2" nodeType="afterEffect">
                                  <p:stCondLst>
                                    <p:cond delay="0"/>
                                  </p:stCondLst>
                                  <p:childTnLst>
                                    <p:set>
                                      <p:cBhvr>
                                        <p:cTn id="120" dur="1" fill="hold">
                                          <p:stCondLst>
                                            <p:cond delay="0"/>
                                          </p:stCondLst>
                                        </p:cTn>
                                        <p:tgtEl>
                                          <p:spTgt spid="193596"/>
                                        </p:tgtEl>
                                        <p:attrNameLst>
                                          <p:attrName>style.visibility</p:attrName>
                                        </p:attrNameLst>
                                      </p:cBhvr>
                                      <p:to>
                                        <p:strVal val="visible"/>
                                      </p:to>
                                    </p:set>
                                    <p:animEffect transition="in" filter="wipe(right)">
                                      <p:cBhvr>
                                        <p:cTn id="121" dur="1000"/>
                                        <p:tgtEl>
                                          <p:spTgt spid="193596"/>
                                        </p:tgtEl>
                                      </p:cBhvr>
                                    </p:animEffect>
                                  </p:childTnLst>
                                </p:cTn>
                              </p:par>
                            </p:childTnLst>
                          </p:cTn>
                        </p:par>
                        <p:par>
                          <p:cTn id="122" fill="hold" nodeType="afterGroup">
                            <p:stCondLst>
                              <p:cond delay="9000"/>
                            </p:stCondLst>
                            <p:childTnLst>
                              <p:par>
                                <p:cTn id="123" presetID="22" presetClass="entr" presetSubtype="2" fill="hold" grpId="2" nodeType="afterEffect">
                                  <p:stCondLst>
                                    <p:cond delay="0"/>
                                  </p:stCondLst>
                                  <p:childTnLst>
                                    <p:set>
                                      <p:cBhvr>
                                        <p:cTn id="124" dur="1" fill="hold">
                                          <p:stCondLst>
                                            <p:cond delay="0"/>
                                          </p:stCondLst>
                                        </p:cTn>
                                        <p:tgtEl>
                                          <p:spTgt spid="193595"/>
                                        </p:tgtEl>
                                        <p:attrNameLst>
                                          <p:attrName>style.visibility</p:attrName>
                                        </p:attrNameLst>
                                      </p:cBhvr>
                                      <p:to>
                                        <p:strVal val="visible"/>
                                      </p:to>
                                    </p:set>
                                    <p:animEffect transition="in" filter="wipe(right)">
                                      <p:cBhvr>
                                        <p:cTn id="125" dur="3000"/>
                                        <p:tgtEl>
                                          <p:spTgt spid="193595"/>
                                        </p:tgtEl>
                                      </p:cBhvr>
                                    </p:animEffect>
                                  </p:childTnLst>
                                </p:cTn>
                              </p:par>
                              <p:par>
                                <p:cTn id="126" presetID="22" presetClass="entr" presetSubtype="8" repeatCount="100000" fill="hold" grpId="0" nodeType="withEffect">
                                  <p:stCondLst>
                                    <p:cond delay="0"/>
                                  </p:stCondLst>
                                  <p:childTnLst>
                                    <p:set>
                                      <p:cBhvr>
                                        <p:cTn id="127" dur="1" fill="hold">
                                          <p:stCondLst>
                                            <p:cond delay="0"/>
                                          </p:stCondLst>
                                        </p:cTn>
                                        <p:tgtEl>
                                          <p:spTgt spid="193583"/>
                                        </p:tgtEl>
                                        <p:attrNameLst>
                                          <p:attrName>style.visibility</p:attrName>
                                        </p:attrNameLst>
                                      </p:cBhvr>
                                      <p:to>
                                        <p:strVal val="visible"/>
                                      </p:to>
                                    </p:set>
                                    <p:animEffect transition="in" filter="wipe(left)">
                                      <p:cBhvr>
                                        <p:cTn id="128" dur="2000"/>
                                        <p:tgtEl>
                                          <p:spTgt spid="193583"/>
                                        </p:tgtEl>
                                      </p:cBhvr>
                                    </p:animEffect>
                                  </p:childTnLst>
                                </p:cTn>
                              </p:par>
                              <p:par>
                                <p:cTn id="129" presetID="26" presetClass="emph" presetSubtype="0" repeatCount="100000" fill="hold" grpId="1" nodeType="withEffect">
                                  <p:stCondLst>
                                    <p:cond delay="0"/>
                                  </p:stCondLst>
                                  <p:childTnLst>
                                    <p:animEffect transition="out" filter="fade">
                                      <p:cBhvr>
                                        <p:cTn id="130" dur="500" tmFilter="0, 0; .2, .5; .8, .5; 1, 0"/>
                                        <p:tgtEl>
                                          <p:spTgt spid="193583"/>
                                        </p:tgtEl>
                                      </p:cBhvr>
                                    </p:animEffect>
                                    <p:animScale>
                                      <p:cBhvr>
                                        <p:cTn id="131" dur="250" autoRev="1" fill="hold"/>
                                        <p:tgtEl>
                                          <p:spTgt spid="193583"/>
                                        </p:tgtEl>
                                      </p:cBhvr>
                                      <p:by x="105000" y="105000"/>
                                    </p:animScale>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2" presetClass="entr" presetSubtype="1" repeatCount="100000" fill="hold" grpId="0" nodeType="clickEffect">
                                  <p:stCondLst>
                                    <p:cond delay="0"/>
                                  </p:stCondLst>
                                  <p:childTnLst>
                                    <p:set>
                                      <p:cBhvr>
                                        <p:cTn id="135" dur="1" fill="hold">
                                          <p:stCondLst>
                                            <p:cond delay="0"/>
                                          </p:stCondLst>
                                        </p:cTn>
                                        <p:tgtEl>
                                          <p:spTgt spid="193598"/>
                                        </p:tgtEl>
                                        <p:attrNameLst>
                                          <p:attrName>style.visibility</p:attrName>
                                        </p:attrNameLst>
                                      </p:cBhvr>
                                      <p:to>
                                        <p:strVal val="visible"/>
                                      </p:to>
                                    </p:set>
                                    <p:animEffect transition="in" filter="wipe(up)">
                                      <p:cBhvr>
                                        <p:cTn id="136" dur="3000"/>
                                        <p:tgtEl>
                                          <p:spTgt spid="193598"/>
                                        </p:tgtEl>
                                      </p:cBhvr>
                                    </p:animEffect>
                                  </p:childTnLst>
                                </p:cTn>
                              </p:par>
                              <p:par>
                                <p:cTn id="137" presetID="22" presetClass="entr" presetSubtype="1" repeatCount="100000" fill="hold" grpId="0" nodeType="withEffect">
                                  <p:stCondLst>
                                    <p:cond delay="0"/>
                                  </p:stCondLst>
                                  <p:childTnLst>
                                    <p:set>
                                      <p:cBhvr>
                                        <p:cTn id="138" dur="1" fill="hold">
                                          <p:stCondLst>
                                            <p:cond delay="0"/>
                                          </p:stCondLst>
                                        </p:cTn>
                                        <p:tgtEl>
                                          <p:spTgt spid="193600"/>
                                        </p:tgtEl>
                                        <p:attrNameLst>
                                          <p:attrName>style.visibility</p:attrName>
                                        </p:attrNameLst>
                                      </p:cBhvr>
                                      <p:to>
                                        <p:strVal val="visible"/>
                                      </p:to>
                                    </p:set>
                                    <p:animEffect transition="in" filter="wipe(up)">
                                      <p:cBhvr>
                                        <p:cTn id="139" dur="3000"/>
                                        <p:tgtEl>
                                          <p:spTgt spid="193600"/>
                                        </p:tgtEl>
                                      </p:cBhvr>
                                    </p:animEffect>
                                  </p:childTnLst>
                                </p:cTn>
                              </p:par>
                              <p:par>
                                <p:cTn id="140" presetID="22" presetClass="entr" presetSubtype="1" repeatCount="100000" fill="hold" grpId="0" nodeType="withEffect">
                                  <p:stCondLst>
                                    <p:cond delay="0"/>
                                  </p:stCondLst>
                                  <p:childTnLst>
                                    <p:set>
                                      <p:cBhvr>
                                        <p:cTn id="141" dur="1" fill="hold">
                                          <p:stCondLst>
                                            <p:cond delay="0"/>
                                          </p:stCondLst>
                                        </p:cTn>
                                        <p:tgtEl>
                                          <p:spTgt spid="193601"/>
                                        </p:tgtEl>
                                        <p:attrNameLst>
                                          <p:attrName>style.visibility</p:attrName>
                                        </p:attrNameLst>
                                      </p:cBhvr>
                                      <p:to>
                                        <p:strVal val="visible"/>
                                      </p:to>
                                    </p:set>
                                    <p:animEffect transition="in" filter="wipe(up)">
                                      <p:cBhvr>
                                        <p:cTn id="142" dur="3000"/>
                                        <p:tgtEl>
                                          <p:spTgt spid="193601"/>
                                        </p:tgtEl>
                                      </p:cBhvr>
                                    </p:animEffect>
                                  </p:childTnLst>
                                </p:cTn>
                              </p:par>
                              <p:par>
                                <p:cTn id="143" presetID="22" presetClass="entr" presetSubtype="8" fill="hold" grpId="2" nodeType="withEffect">
                                  <p:stCondLst>
                                    <p:cond delay="0"/>
                                  </p:stCondLst>
                                  <p:childTnLst>
                                    <p:set>
                                      <p:cBhvr>
                                        <p:cTn id="144" dur="1" fill="hold">
                                          <p:stCondLst>
                                            <p:cond delay="0"/>
                                          </p:stCondLst>
                                        </p:cTn>
                                        <p:tgtEl>
                                          <p:spTgt spid="193583"/>
                                        </p:tgtEl>
                                        <p:attrNameLst>
                                          <p:attrName>style.visibility</p:attrName>
                                        </p:attrNameLst>
                                      </p:cBhvr>
                                      <p:to>
                                        <p:strVal val="visible"/>
                                      </p:to>
                                    </p:set>
                                    <p:animEffect transition="in" filter="wipe(left)">
                                      <p:cBhvr>
                                        <p:cTn id="145" dur="2000"/>
                                        <p:tgtEl>
                                          <p:spTgt spid="193583"/>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6" presetClass="emph" presetSubtype="0" repeatCount="100000" fill="hold" grpId="3" nodeType="clickEffect">
                                  <p:stCondLst>
                                    <p:cond delay="0"/>
                                  </p:stCondLst>
                                  <p:childTnLst>
                                    <p:animEffect transition="out" filter="fade">
                                      <p:cBhvr>
                                        <p:cTn id="149" dur="500" tmFilter="0, 0; .2, .5; .8, .5; 1, 0"/>
                                        <p:tgtEl>
                                          <p:spTgt spid="193583"/>
                                        </p:tgtEl>
                                      </p:cBhvr>
                                    </p:animEffect>
                                    <p:animScale>
                                      <p:cBhvr>
                                        <p:cTn id="150" dur="250" autoRev="1" fill="hold"/>
                                        <p:tgtEl>
                                          <p:spTgt spid="193583"/>
                                        </p:tgtEl>
                                      </p:cBhvr>
                                      <p:by x="105000" y="105000"/>
                                    </p:animScale>
                                  </p:childTnLst>
                                </p:cTn>
                              </p:par>
                              <p:par>
                                <p:cTn id="151" presetID="22" presetClass="entr" presetSubtype="2" fill="hold" grpId="0" nodeType="withEffect">
                                  <p:stCondLst>
                                    <p:cond delay="0"/>
                                  </p:stCondLst>
                                  <p:childTnLst>
                                    <p:set>
                                      <p:cBhvr>
                                        <p:cTn id="152" dur="1" fill="hold">
                                          <p:stCondLst>
                                            <p:cond delay="0"/>
                                          </p:stCondLst>
                                        </p:cTn>
                                        <p:tgtEl>
                                          <p:spTgt spid="193585"/>
                                        </p:tgtEl>
                                        <p:attrNameLst>
                                          <p:attrName>style.visibility</p:attrName>
                                        </p:attrNameLst>
                                      </p:cBhvr>
                                      <p:to>
                                        <p:strVal val="visible"/>
                                      </p:to>
                                    </p:set>
                                    <p:animEffect transition="in" filter="wipe(right)">
                                      <p:cBhvr>
                                        <p:cTn id="153" dur="2000"/>
                                        <p:tgtEl>
                                          <p:spTgt spid="193585"/>
                                        </p:tgtEl>
                                      </p:cBhvr>
                                    </p:animEffect>
                                  </p:childTnLst>
                                </p:cTn>
                              </p:par>
                              <p:par>
                                <p:cTn id="154" presetID="26" presetClass="emph" presetSubtype="0" repeatCount="100000" fill="hold" grpId="1" nodeType="withEffect">
                                  <p:stCondLst>
                                    <p:cond delay="0"/>
                                  </p:stCondLst>
                                  <p:childTnLst>
                                    <p:animEffect transition="out" filter="fade">
                                      <p:cBhvr>
                                        <p:cTn id="155" dur="500" tmFilter="0, 0; .2, .5; .8, .5; 1, 0"/>
                                        <p:tgtEl>
                                          <p:spTgt spid="193585"/>
                                        </p:tgtEl>
                                      </p:cBhvr>
                                    </p:animEffect>
                                    <p:animScale>
                                      <p:cBhvr>
                                        <p:cTn id="156" dur="250" autoRev="1" fill="hold"/>
                                        <p:tgtEl>
                                          <p:spTgt spid="193585"/>
                                        </p:tgtEl>
                                      </p:cBhvr>
                                      <p:by x="105000" y="105000"/>
                                    </p:animScale>
                                  </p:childTnLst>
                                </p:cTn>
                              </p:par>
                            </p:childTnLst>
                          </p:cTn>
                        </p:par>
                        <p:par>
                          <p:cTn id="157" fill="hold" nodeType="afterGroup">
                            <p:stCondLst>
                              <p:cond delay="50000"/>
                            </p:stCondLst>
                            <p:childTnLst>
                              <p:par>
                                <p:cTn id="158" presetID="22" presetClass="entr" presetSubtype="1" repeatCount="100000" fill="hold" grpId="0" nodeType="afterEffect">
                                  <p:stCondLst>
                                    <p:cond delay="0"/>
                                  </p:stCondLst>
                                  <p:childTnLst>
                                    <p:set>
                                      <p:cBhvr>
                                        <p:cTn id="159" dur="1" fill="hold">
                                          <p:stCondLst>
                                            <p:cond delay="0"/>
                                          </p:stCondLst>
                                        </p:cTn>
                                        <p:tgtEl>
                                          <p:spTgt spid="193599"/>
                                        </p:tgtEl>
                                        <p:attrNameLst>
                                          <p:attrName>style.visibility</p:attrName>
                                        </p:attrNameLst>
                                      </p:cBhvr>
                                      <p:to>
                                        <p:strVal val="visible"/>
                                      </p:to>
                                    </p:set>
                                    <p:animEffect transition="in" filter="wipe(up)">
                                      <p:cBhvr>
                                        <p:cTn id="160" dur="3000"/>
                                        <p:tgtEl>
                                          <p:spTgt spid="193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81" grpId="0" animBg="1"/>
      <p:bldP spid="193581" grpId="1" animBg="1"/>
      <p:bldP spid="193582" grpId="0" animBg="1"/>
      <p:bldP spid="193582" grpId="1" animBg="1"/>
      <p:bldP spid="193583" grpId="0" animBg="1"/>
      <p:bldP spid="193583" grpId="1" animBg="1"/>
      <p:bldP spid="193583" grpId="2" animBg="1"/>
      <p:bldP spid="193583" grpId="3" animBg="1"/>
      <p:bldP spid="193584" grpId="0" animBg="1"/>
      <p:bldP spid="193584" grpId="1" animBg="1"/>
      <p:bldP spid="193585" grpId="0" animBg="1"/>
      <p:bldP spid="193585" grpId="1" animBg="1"/>
      <p:bldP spid="193586" grpId="0" animBg="1"/>
      <p:bldP spid="193586" grpId="1" animBg="1"/>
      <p:bldP spid="193587" grpId="0" animBg="1"/>
      <p:bldP spid="193587" grpId="1" animBg="1"/>
      <p:bldP spid="193588" grpId="0" animBg="1"/>
      <p:bldP spid="193589" grpId="0" animBg="1"/>
      <p:bldP spid="193590" grpId="0" animBg="1"/>
      <p:bldP spid="193591" grpId="0" animBg="1"/>
      <p:bldP spid="193592" grpId="0" animBg="1"/>
      <p:bldP spid="193593" grpId="0" animBg="1"/>
      <p:bldP spid="193594" grpId="0" animBg="1"/>
      <p:bldP spid="193594" grpId="1" animBg="1"/>
      <p:bldP spid="193595" grpId="0" animBg="1"/>
      <p:bldP spid="193595" grpId="1" animBg="1"/>
      <p:bldP spid="193595" grpId="2" animBg="1"/>
      <p:bldP spid="193596" grpId="0" animBg="1"/>
      <p:bldP spid="193596" grpId="1" animBg="1"/>
      <p:bldP spid="193596" grpId="2" animBg="1"/>
      <p:bldP spid="193597" grpId="0" animBg="1"/>
      <p:bldP spid="193597" grpId="1" animBg="1"/>
      <p:bldP spid="193598" grpId="0" animBg="1"/>
      <p:bldP spid="193599" grpId="0" animBg="1"/>
      <p:bldP spid="193600" grpId="0" animBg="1"/>
      <p:bldP spid="19360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sssss"/>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grpSp>
        <p:nvGrpSpPr>
          <p:cNvPr id="2" name="Group 3"/>
          <p:cNvGrpSpPr>
            <a:grpSpLocks/>
          </p:cNvGrpSpPr>
          <p:nvPr/>
        </p:nvGrpSpPr>
        <p:grpSpPr bwMode="auto">
          <a:xfrm>
            <a:off x="3248025" y="1449388"/>
            <a:ext cx="381000" cy="455612"/>
            <a:chOff x="2046" y="913"/>
            <a:chExt cx="240" cy="287"/>
          </a:xfrm>
        </p:grpSpPr>
        <p:sp>
          <p:nvSpPr>
            <p:cNvPr id="8256" name="Freeform 4"/>
            <p:cNvSpPr>
              <a:spLocks/>
            </p:cNvSpPr>
            <p:nvPr/>
          </p:nvSpPr>
          <p:spPr bwMode="auto">
            <a:xfrm>
              <a:off x="2051" y="918"/>
              <a:ext cx="235" cy="113"/>
            </a:xfrm>
            <a:custGeom>
              <a:avLst/>
              <a:gdLst>
                <a:gd name="T0" fmla="*/ 2 w 338"/>
                <a:gd name="T1" fmla="*/ 152 h 79"/>
                <a:gd name="T2" fmla="*/ 36 w 338"/>
                <a:gd name="T3" fmla="*/ 0 h 79"/>
                <a:gd name="T4" fmla="*/ 81 w 338"/>
                <a:gd name="T5" fmla="*/ 13 h 79"/>
                <a:gd name="T6" fmla="*/ 91 w 338"/>
                <a:gd name="T7" fmla="*/ 41 h 79"/>
                <a:gd name="T8" fmla="*/ 113 w 338"/>
                <a:gd name="T9" fmla="*/ 210 h 79"/>
                <a:gd name="T10" fmla="*/ 86 w 338"/>
                <a:gd name="T11" fmla="*/ 182 h 79"/>
                <a:gd name="T12" fmla="*/ 30 w 338"/>
                <a:gd name="T13" fmla="*/ 196 h 79"/>
                <a:gd name="T14" fmla="*/ 6 w 338"/>
                <a:gd name="T15" fmla="*/ 210 h 79"/>
                <a:gd name="T16" fmla="*/ 1 w 338"/>
                <a:gd name="T17" fmla="*/ 196 h 79"/>
                <a:gd name="T18" fmla="*/ 2 w 338"/>
                <a:gd name="T19" fmla="*/ 152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8"/>
                <a:gd name="T31" fmla="*/ 0 h 79"/>
                <a:gd name="T32" fmla="*/ 338 w 338"/>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8" h="79">
                  <a:moveTo>
                    <a:pt x="7" y="52"/>
                  </a:moveTo>
                  <a:cubicBezTo>
                    <a:pt x="41" y="30"/>
                    <a:pt x="68" y="11"/>
                    <a:pt x="108" y="0"/>
                  </a:cubicBezTo>
                  <a:cubicBezTo>
                    <a:pt x="153" y="1"/>
                    <a:pt x="197" y="0"/>
                    <a:pt x="242" y="4"/>
                  </a:cubicBezTo>
                  <a:cubicBezTo>
                    <a:pt x="252" y="5"/>
                    <a:pt x="271" y="14"/>
                    <a:pt x="271" y="14"/>
                  </a:cubicBezTo>
                  <a:cubicBezTo>
                    <a:pt x="287" y="30"/>
                    <a:pt x="319" y="58"/>
                    <a:pt x="338" y="72"/>
                  </a:cubicBezTo>
                  <a:cubicBezTo>
                    <a:pt x="314" y="79"/>
                    <a:pt x="281" y="65"/>
                    <a:pt x="257" y="62"/>
                  </a:cubicBezTo>
                  <a:cubicBezTo>
                    <a:pt x="207" y="72"/>
                    <a:pt x="139" y="64"/>
                    <a:pt x="89" y="67"/>
                  </a:cubicBezTo>
                  <a:cubicBezTo>
                    <a:pt x="66" y="75"/>
                    <a:pt x="42" y="68"/>
                    <a:pt x="17" y="72"/>
                  </a:cubicBezTo>
                  <a:cubicBezTo>
                    <a:pt x="12" y="70"/>
                    <a:pt x="4" y="72"/>
                    <a:pt x="2" y="67"/>
                  </a:cubicBezTo>
                  <a:cubicBezTo>
                    <a:pt x="0" y="62"/>
                    <a:pt x="7" y="52"/>
                    <a:pt x="7" y="52"/>
                  </a:cubicBezTo>
                  <a:close/>
                </a:path>
              </a:pathLst>
            </a:custGeom>
            <a:solidFill>
              <a:schemeClr val="accent1"/>
            </a:solidFill>
            <a:ln w="28575">
              <a:solidFill>
                <a:schemeClr val="tx1"/>
              </a:solidFill>
              <a:round/>
              <a:headEnd/>
              <a:tailEnd/>
            </a:ln>
          </p:spPr>
          <p:txBody>
            <a:bodyPr/>
            <a:lstStyle/>
            <a:p>
              <a:endParaRPr lang="en-US"/>
            </a:p>
          </p:txBody>
        </p:sp>
        <p:grpSp>
          <p:nvGrpSpPr>
            <p:cNvPr id="8257" name="Group 5"/>
            <p:cNvGrpSpPr>
              <a:grpSpLocks/>
            </p:cNvGrpSpPr>
            <p:nvPr/>
          </p:nvGrpSpPr>
          <p:grpSpPr bwMode="auto">
            <a:xfrm>
              <a:off x="2046" y="913"/>
              <a:ext cx="230" cy="287"/>
              <a:chOff x="2046" y="913"/>
              <a:chExt cx="230" cy="287"/>
            </a:xfrm>
          </p:grpSpPr>
          <p:sp>
            <p:nvSpPr>
              <p:cNvPr id="8258" name="Line 6"/>
              <p:cNvSpPr>
                <a:spLocks noChangeShapeType="1"/>
              </p:cNvSpPr>
              <p:nvPr/>
            </p:nvSpPr>
            <p:spPr bwMode="auto">
              <a:xfrm>
                <a:off x="2180" y="913"/>
                <a:ext cx="33" cy="96"/>
              </a:xfrm>
              <a:prstGeom prst="line">
                <a:avLst/>
              </a:prstGeom>
              <a:noFill/>
              <a:ln w="28575">
                <a:solidFill>
                  <a:schemeClr val="tx1"/>
                </a:solidFill>
                <a:round/>
                <a:headEnd/>
                <a:tailEnd/>
              </a:ln>
            </p:spPr>
            <p:txBody>
              <a:bodyPr/>
              <a:lstStyle/>
              <a:p>
                <a:endParaRPr lang="en-US"/>
              </a:p>
            </p:txBody>
          </p:sp>
          <p:sp>
            <p:nvSpPr>
              <p:cNvPr id="8259" name="Line 7"/>
              <p:cNvSpPr>
                <a:spLocks noChangeShapeType="1"/>
              </p:cNvSpPr>
              <p:nvPr/>
            </p:nvSpPr>
            <p:spPr bwMode="auto">
              <a:xfrm flipH="1">
                <a:off x="2120" y="918"/>
                <a:ext cx="33" cy="96"/>
              </a:xfrm>
              <a:prstGeom prst="line">
                <a:avLst/>
              </a:prstGeom>
              <a:noFill/>
              <a:ln w="28575">
                <a:solidFill>
                  <a:schemeClr val="tx1"/>
                </a:solidFill>
                <a:round/>
                <a:headEnd/>
                <a:tailEnd/>
              </a:ln>
            </p:spPr>
            <p:txBody>
              <a:bodyPr/>
              <a:lstStyle/>
              <a:p>
                <a:endParaRPr lang="en-US"/>
              </a:p>
            </p:txBody>
          </p:sp>
          <p:sp>
            <p:nvSpPr>
              <p:cNvPr id="8260" name="Oval 8"/>
              <p:cNvSpPr>
                <a:spLocks noChangeArrowheads="1"/>
              </p:cNvSpPr>
              <p:nvPr/>
            </p:nvSpPr>
            <p:spPr bwMode="auto">
              <a:xfrm>
                <a:off x="2155" y="1132"/>
                <a:ext cx="33" cy="68"/>
              </a:xfrm>
              <a:prstGeom prst="ellipse">
                <a:avLst/>
              </a:prstGeom>
              <a:solidFill>
                <a:srgbClr val="003300"/>
              </a:solidFill>
              <a:ln w="9525">
                <a:solidFill>
                  <a:schemeClr val="tx1"/>
                </a:solidFill>
                <a:round/>
                <a:headEnd/>
                <a:tailEnd/>
              </a:ln>
            </p:spPr>
            <p:txBody>
              <a:bodyPr wrap="none" anchor="ctr"/>
              <a:lstStyle/>
              <a:p>
                <a:endParaRPr lang="en-US"/>
              </a:p>
            </p:txBody>
          </p:sp>
          <p:sp>
            <p:nvSpPr>
              <p:cNvPr id="8261" name="Line 9"/>
              <p:cNvSpPr>
                <a:spLocks noChangeShapeType="1"/>
              </p:cNvSpPr>
              <p:nvPr/>
            </p:nvSpPr>
            <p:spPr bwMode="auto">
              <a:xfrm flipH="1">
                <a:off x="2176" y="1029"/>
                <a:ext cx="100" cy="144"/>
              </a:xfrm>
              <a:prstGeom prst="line">
                <a:avLst/>
              </a:prstGeom>
              <a:noFill/>
              <a:ln w="12700">
                <a:solidFill>
                  <a:schemeClr val="tx1"/>
                </a:solidFill>
                <a:round/>
                <a:headEnd/>
                <a:tailEnd/>
              </a:ln>
            </p:spPr>
            <p:txBody>
              <a:bodyPr/>
              <a:lstStyle/>
              <a:p>
                <a:endParaRPr lang="en-US"/>
              </a:p>
            </p:txBody>
          </p:sp>
          <p:sp>
            <p:nvSpPr>
              <p:cNvPr id="8262" name="Freeform 10"/>
              <p:cNvSpPr>
                <a:spLocks/>
              </p:cNvSpPr>
              <p:nvPr/>
            </p:nvSpPr>
            <p:spPr bwMode="auto">
              <a:xfrm>
                <a:off x="2182" y="1018"/>
                <a:ext cx="36" cy="130"/>
              </a:xfrm>
              <a:custGeom>
                <a:avLst/>
                <a:gdLst>
                  <a:gd name="T0" fmla="*/ 16 w 51"/>
                  <a:gd name="T1" fmla="*/ 0 h 130"/>
                  <a:gd name="T2" fmla="*/ 7 w 51"/>
                  <a:gd name="T3" fmla="*/ 58 h 130"/>
                  <a:gd name="T4" fmla="*/ 0 w 51"/>
                  <a:gd name="T5" fmla="*/ 130 h 130"/>
                  <a:gd name="T6" fmla="*/ 0 60000 65536"/>
                  <a:gd name="T7" fmla="*/ 0 60000 65536"/>
                  <a:gd name="T8" fmla="*/ 0 60000 65536"/>
                  <a:gd name="T9" fmla="*/ 0 w 51"/>
                  <a:gd name="T10" fmla="*/ 0 h 130"/>
                  <a:gd name="T11" fmla="*/ 51 w 51"/>
                  <a:gd name="T12" fmla="*/ 130 h 130"/>
                </a:gdLst>
                <a:ahLst/>
                <a:cxnLst>
                  <a:cxn ang="T6">
                    <a:pos x="T0" y="T1"/>
                  </a:cxn>
                  <a:cxn ang="T7">
                    <a:pos x="T2" y="T3"/>
                  </a:cxn>
                  <a:cxn ang="T8">
                    <a:pos x="T4" y="T5"/>
                  </a:cxn>
                </a:cxnLst>
                <a:rect l="T9" t="T10" r="T11" b="T12"/>
                <a:pathLst>
                  <a:path w="51" h="130">
                    <a:moveTo>
                      <a:pt x="44" y="0"/>
                    </a:moveTo>
                    <a:cubicBezTo>
                      <a:pt x="51" y="27"/>
                      <a:pt x="42" y="42"/>
                      <a:pt x="20" y="58"/>
                    </a:cubicBezTo>
                    <a:cubicBezTo>
                      <a:pt x="15" y="73"/>
                      <a:pt x="7" y="123"/>
                      <a:pt x="0" y="130"/>
                    </a:cubicBezTo>
                  </a:path>
                </a:pathLst>
              </a:custGeom>
              <a:solidFill>
                <a:schemeClr val="accent1"/>
              </a:solidFill>
              <a:ln w="12700">
                <a:solidFill>
                  <a:schemeClr val="tx1"/>
                </a:solidFill>
                <a:round/>
                <a:headEnd/>
                <a:tailEnd/>
              </a:ln>
            </p:spPr>
            <p:txBody>
              <a:bodyPr/>
              <a:lstStyle/>
              <a:p>
                <a:endParaRPr lang="en-US"/>
              </a:p>
            </p:txBody>
          </p:sp>
          <p:sp>
            <p:nvSpPr>
              <p:cNvPr id="8263" name="Freeform 11"/>
              <p:cNvSpPr>
                <a:spLocks/>
              </p:cNvSpPr>
              <p:nvPr/>
            </p:nvSpPr>
            <p:spPr bwMode="auto">
              <a:xfrm>
                <a:off x="2119" y="1023"/>
                <a:ext cx="44" cy="110"/>
              </a:xfrm>
              <a:custGeom>
                <a:avLst/>
                <a:gdLst>
                  <a:gd name="T0" fmla="*/ 0 w 63"/>
                  <a:gd name="T1" fmla="*/ 0 h 110"/>
                  <a:gd name="T2" fmla="*/ 10 w 63"/>
                  <a:gd name="T3" fmla="*/ 43 h 110"/>
                  <a:gd name="T4" fmla="*/ 18 w 63"/>
                  <a:gd name="T5" fmla="*/ 86 h 110"/>
                  <a:gd name="T6" fmla="*/ 22 w 63"/>
                  <a:gd name="T7" fmla="*/ 110 h 110"/>
                  <a:gd name="T8" fmla="*/ 0 60000 65536"/>
                  <a:gd name="T9" fmla="*/ 0 60000 65536"/>
                  <a:gd name="T10" fmla="*/ 0 60000 65536"/>
                  <a:gd name="T11" fmla="*/ 0 60000 65536"/>
                  <a:gd name="T12" fmla="*/ 0 w 63"/>
                  <a:gd name="T13" fmla="*/ 0 h 110"/>
                  <a:gd name="T14" fmla="*/ 63 w 63"/>
                  <a:gd name="T15" fmla="*/ 110 h 110"/>
                </a:gdLst>
                <a:ahLst/>
                <a:cxnLst>
                  <a:cxn ang="T8">
                    <a:pos x="T0" y="T1"/>
                  </a:cxn>
                  <a:cxn ang="T9">
                    <a:pos x="T2" y="T3"/>
                  </a:cxn>
                  <a:cxn ang="T10">
                    <a:pos x="T4" y="T5"/>
                  </a:cxn>
                  <a:cxn ang="T11">
                    <a:pos x="T6" y="T7"/>
                  </a:cxn>
                </a:cxnLst>
                <a:rect l="T12" t="T13" r="T14" b="T15"/>
                <a:pathLst>
                  <a:path w="63" h="110">
                    <a:moveTo>
                      <a:pt x="0" y="0"/>
                    </a:moveTo>
                    <a:cubicBezTo>
                      <a:pt x="10" y="14"/>
                      <a:pt x="19" y="29"/>
                      <a:pt x="29" y="43"/>
                    </a:cubicBezTo>
                    <a:cubicBezTo>
                      <a:pt x="35" y="64"/>
                      <a:pt x="34" y="74"/>
                      <a:pt x="53" y="86"/>
                    </a:cubicBezTo>
                    <a:cubicBezTo>
                      <a:pt x="59" y="104"/>
                      <a:pt x="55" y="96"/>
                      <a:pt x="63" y="110"/>
                    </a:cubicBezTo>
                  </a:path>
                </a:pathLst>
              </a:custGeom>
              <a:solidFill>
                <a:schemeClr val="accent1"/>
              </a:solidFill>
              <a:ln w="12700">
                <a:solidFill>
                  <a:schemeClr val="tx1"/>
                </a:solidFill>
                <a:round/>
                <a:headEnd/>
                <a:tailEnd/>
              </a:ln>
            </p:spPr>
            <p:txBody>
              <a:bodyPr/>
              <a:lstStyle/>
              <a:p>
                <a:endParaRPr lang="en-US"/>
              </a:p>
            </p:txBody>
          </p:sp>
          <p:sp>
            <p:nvSpPr>
              <p:cNvPr id="8264" name="Freeform 12"/>
              <p:cNvSpPr>
                <a:spLocks/>
              </p:cNvSpPr>
              <p:nvPr/>
            </p:nvSpPr>
            <p:spPr bwMode="auto">
              <a:xfrm>
                <a:off x="2046" y="1009"/>
                <a:ext cx="117" cy="149"/>
              </a:xfrm>
              <a:custGeom>
                <a:avLst/>
                <a:gdLst>
                  <a:gd name="T0" fmla="*/ 0 w 144"/>
                  <a:gd name="T1" fmla="*/ 0 h 115"/>
                  <a:gd name="T2" fmla="*/ 49 w 144"/>
                  <a:gd name="T3" fmla="*/ 146 h 115"/>
                  <a:gd name="T4" fmla="*/ 72 w 144"/>
                  <a:gd name="T5" fmla="*/ 209 h 115"/>
                  <a:gd name="T6" fmla="*/ 77 w 144"/>
                  <a:gd name="T7" fmla="*/ 250 h 115"/>
                  <a:gd name="T8" fmla="*/ 0 60000 65536"/>
                  <a:gd name="T9" fmla="*/ 0 60000 65536"/>
                  <a:gd name="T10" fmla="*/ 0 60000 65536"/>
                  <a:gd name="T11" fmla="*/ 0 60000 65536"/>
                  <a:gd name="T12" fmla="*/ 0 w 144"/>
                  <a:gd name="T13" fmla="*/ 0 h 115"/>
                  <a:gd name="T14" fmla="*/ 144 w 144"/>
                  <a:gd name="T15" fmla="*/ 115 h 115"/>
                </a:gdLst>
                <a:ahLst/>
                <a:cxnLst>
                  <a:cxn ang="T8">
                    <a:pos x="T0" y="T1"/>
                  </a:cxn>
                  <a:cxn ang="T9">
                    <a:pos x="T2" y="T3"/>
                  </a:cxn>
                  <a:cxn ang="T10">
                    <a:pos x="T4" y="T5"/>
                  </a:cxn>
                  <a:cxn ang="T11">
                    <a:pos x="T6" y="T7"/>
                  </a:cxn>
                </a:cxnLst>
                <a:rect l="T12" t="T13" r="T14" b="T15"/>
                <a:pathLst>
                  <a:path w="144" h="115">
                    <a:moveTo>
                      <a:pt x="0" y="0"/>
                    </a:moveTo>
                    <a:cubicBezTo>
                      <a:pt x="29" y="21"/>
                      <a:pt x="61" y="52"/>
                      <a:pt x="91" y="67"/>
                    </a:cubicBezTo>
                    <a:cubicBezTo>
                      <a:pt x="107" y="75"/>
                      <a:pt x="134" y="96"/>
                      <a:pt x="134" y="96"/>
                    </a:cubicBezTo>
                    <a:cubicBezTo>
                      <a:pt x="140" y="112"/>
                      <a:pt x="135" y="106"/>
                      <a:pt x="144" y="115"/>
                    </a:cubicBezTo>
                  </a:path>
                </a:pathLst>
              </a:custGeom>
              <a:solidFill>
                <a:schemeClr val="accent1"/>
              </a:solidFill>
              <a:ln w="12700">
                <a:solidFill>
                  <a:schemeClr val="tx1"/>
                </a:solidFill>
                <a:round/>
                <a:headEnd/>
                <a:tailEnd/>
              </a:ln>
            </p:spPr>
            <p:txBody>
              <a:bodyPr/>
              <a:lstStyle/>
              <a:p>
                <a:endParaRPr lang="en-US"/>
              </a:p>
            </p:txBody>
          </p:sp>
        </p:grpSp>
      </p:grpSp>
      <p:grpSp>
        <p:nvGrpSpPr>
          <p:cNvPr id="4" name="Group 13"/>
          <p:cNvGrpSpPr>
            <a:grpSpLocks/>
          </p:cNvGrpSpPr>
          <p:nvPr/>
        </p:nvGrpSpPr>
        <p:grpSpPr bwMode="auto">
          <a:xfrm>
            <a:off x="2733675" y="1320800"/>
            <a:ext cx="485775" cy="506413"/>
            <a:chOff x="1722" y="832"/>
            <a:chExt cx="306" cy="319"/>
          </a:xfrm>
        </p:grpSpPr>
        <p:sp>
          <p:nvSpPr>
            <p:cNvPr id="8248" name="Freeform 14"/>
            <p:cNvSpPr>
              <a:spLocks/>
            </p:cNvSpPr>
            <p:nvPr/>
          </p:nvSpPr>
          <p:spPr bwMode="auto">
            <a:xfrm>
              <a:off x="1728" y="838"/>
              <a:ext cx="300" cy="125"/>
            </a:xfrm>
            <a:custGeom>
              <a:avLst/>
              <a:gdLst>
                <a:gd name="T0" fmla="*/ 4 w 338"/>
                <a:gd name="T1" fmla="*/ 206 h 79"/>
                <a:gd name="T2" fmla="*/ 75 w 338"/>
                <a:gd name="T3" fmla="*/ 0 h 79"/>
                <a:gd name="T4" fmla="*/ 170 w 338"/>
                <a:gd name="T5" fmla="*/ 14 h 79"/>
                <a:gd name="T6" fmla="*/ 190 w 338"/>
                <a:gd name="T7" fmla="*/ 55 h 79"/>
                <a:gd name="T8" fmla="*/ 236 w 338"/>
                <a:gd name="T9" fmla="*/ 285 h 79"/>
                <a:gd name="T10" fmla="*/ 179 w 338"/>
                <a:gd name="T11" fmla="*/ 245 h 79"/>
                <a:gd name="T12" fmla="*/ 62 w 338"/>
                <a:gd name="T13" fmla="*/ 266 h 79"/>
                <a:gd name="T14" fmla="*/ 12 w 338"/>
                <a:gd name="T15" fmla="*/ 285 h 79"/>
                <a:gd name="T16" fmla="*/ 2 w 338"/>
                <a:gd name="T17" fmla="*/ 266 h 79"/>
                <a:gd name="T18" fmla="*/ 4 w 338"/>
                <a:gd name="T19" fmla="*/ 206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8"/>
                <a:gd name="T31" fmla="*/ 0 h 79"/>
                <a:gd name="T32" fmla="*/ 338 w 338"/>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8" h="79">
                  <a:moveTo>
                    <a:pt x="7" y="52"/>
                  </a:moveTo>
                  <a:cubicBezTo>
                    <a:pt x="41" y="30"/>
                    <a:pt x="68" y="11"/>
                    <a:pt x="108" y="0"/>
                  </a:cubicBezTo>
                  <a:cubicBezTo>
                    <a:pt x="153" y="1"/>
                    <a:pt x="197" y="0"/>
                    <a:pt x="242" y="4"/>
                  </a:cubicBezTo>
                  <a:cubicBezTo>
                    <a:pt x="252" y="5"/>
                    <a:pt x="271" y="14"/>
                    <a:pt x="271" y="14"/>
                  </a:cubicBezTo>
                  <a:cubicBezTo>
                    <a:pt x="287" y="30"/>
                    <a:pt x="319" y="58"/>
                    <a:pt x="338" y="72"/>
                  </a:cubicBezTo>
                  <a:cubicBezTo>
                    <a:pt x="314" y="79"/>
                    <a:pt x="281" y="65"/>
                    <a:pt x="257" y="62"/>
                  </a:cubicBezTo>
                  <a:cubicBezTo>
                    <a:pt x="207" y="72"/>
                    <a:pt x="139" y="64"/>
                    <a:pt x="89" y="67"/>
                  </a:cubicBezTo>
                  <a:cubicBezTo>
                    <a:pt x="66" y="75"/>
                    <a:pt x="42" y="68"/>
                    <a:pt x="17" y="72"/>
                  </a:cubicBezTo>
                  <a:cubicBezTo>
                    <a:pt x="12" y="70"/>
                    <a:pt x="4" y="72"/>
                    <a:pt x="2" y="67"/>
                  </a:cubicBezTo>
                  <a:cubicBezTo>
                    <a:pt x="0" y="62"/>
                    <a:pt x="7" y="52"/>
                    <a:pt x="7" y="52"/>
                  </a:cubicBezTo>
                  <a:close/>
                </a:path>
              </a:pathLst>
            </a:custGeom>
            <a:solidFill>
              <a:schemeClr val="accent1"/>
            </a:solidFill>
            <a:ln w="28575">
              <a:solidFill>
                <a:schemeClr val="tx1"/>
              </a:solidFill>
              <a:round/>
              <a:headEnd/>
              <a:tailEnd/>
            </a:ln>
          </p:spPr>
          <p:txBody>
            <a:bodyPr/>
            <a:lstStyle/>
            <a:p>
              <a:endParaRPr lang="en-US"/>
            </a:p>
          </p:txBody>
        </p:sp>
        <p:sp>
          <p:nvSpPr>
            <p:cNvPr id="8249" name="Line 15"/>
            <p:cNvSpPr>
              <a:spLocks noChangeShapeType="1"/>
            </p:cNvSpPr>
            <p:nvPr/>
          </p:nvSpPr>
          <p:spPr bwMode="auto">
            <a:xfrm>
              <a:off x="1892" y="832"/>
              <a:ext cx="43" cy="107"/>
            </a:xfrm>
            <a:prstGeom prst="line">
              <a:avLst/>
            </a:prstGeom>
            <a:noFill/>
            <a:ln w="28575">
              <a:solidFill>
                <a:schemeClr val="tx1"/>
              </a:solidFill>
              <a:round/>
              <a:headEnd/>
              <a:tailEnd/>
            </a:ln>
          </p:spPr>
          <p:txBody>
            <a:bodyPr/>
            <a:lstStyle/>
            <a:p>
              <a:endParaRPr lang="en-US"/>
            </a:p>
          </p:txBody>
        </p:sp>
        <p:sp>
          <p:nvSpPr>
            <p:cNvPr id="8250" name="Line 16"/>
            <p:cNvSpPr>
              <a:spLocks noChangeShapeType="1"/>
            </p:cNvSpPr>
            <p:nvPr/>
          </p:nvSpPr>
          <p:spPr bwMode="auto">
            <a:xfrm flipH="1">
              <a:off x="1816" y="838"/>
              <a:ext cx="43" cy="106"/>
            </a:xfrm>
            <a:prstGeom prst="line">
              <a:avLst/>
            </a:prstGeom>
            <a:noFill/>
            <a:ln w="28575">
              <a:solidFill>
                <a:schemeClr val="tx1"/>
              </a:solidFill>
              <a:round/>
              <a:headEnd/>
              <a:tailEnd/>
            </a:ln>
          </p:spPr>
          <p:txBody>
            <a:bodyPr/>
            <a:lstStyle/>
            <a:p>
              <a:endParaRPr lang="en-US"/>
            </a:p>
          </p:txBody>
        </p:sp>
        <p:sp>
          <p:nvSpPr>
            <p:cNvPr id="8251" name="Oval 17"/>
            <p:cNvSpPr>
              <a:spLocks noChangeArrowheads="1"/>
            </p:cNvSpPr>
            <p:nvPr/>
          </p:nvSpPr>
          <p:spPr bwMode="auto">
            <a:xfrm>
              <a:off x="1861" y="1075"/>
              <a:ext cx="42" cy="76"/>
            </a:xfrm>
            <a:prstGeom prst="ellipse">
              <a:avLst/>
            </a:prstGeom>
            <a:solidFill>
              <a:srgbClr val="003300"/>
            </a:solidFill>
            <a:ln w="9525">
              <a:solidFill>
                <a:schemeClr val="tx1"/>
              </a:solidFill>
              <a:round/>
              <a:headEnd/>
              <a:tailEnd/>
            </a:ln>
          </p:spPr>
          <p:txBody>
            <a:bodyPr wrap="none" anchor="ctr"/>
            <a:lstStyle/>
            <a:p>
              <a:endParaRPr lang="en-US"/>
            </a:p>
          </p:txBody>
        </p:sp>
        <p:sp>
          <p:nvSpPr>
            <p:cNvPr id="8252" name="Line 18"/>
            <p:cNvSpPr>
              <a:spLocks noChangeShapeType="1"/>
            </p:cNvSpPr>
            <p:nvPr/>
          </p:nvSpPr>
          <p:spPr bwMode="auto">
            <a:xfrm flipH="1">
              <a:off x="1888" y="961"/>
              <a:ext cx="128" cy="160"/>
            </a:xfrm>
            <a:prstGeom prst="line">
              <a:avLst/>
            </a:prstGeom>
            <a:noFill/>
            <a:ln w="12700">
              <a:solidFill>
                <a:schemeClr val="tx1"/>
              </a:solidFill>
              <a:round/>
              <a:headEnd/>
              <a:tailEnd/>
            </a:ln>
          </p:spPr>
          <p:txBody>
            <a:bodyPr/>
            <a:lstStyle/>
            <a:p>
              <a:endParaRPr lang="en-US"/>
            </a:p>
          </p:txBody>
        </p:sp>
        <p:sp>
          <p:nvSpPr>
            <p:cNvPr id="8253" name="Freeform 19"/>
            <p:cNvSpPr>
              <a:spLocks/>
            </p:cNvSpPr>
            <p:nvPr/>
          </p:nvSpPr>
          <p:spPr bwMode="auto">
            <a:xfrm>
              <a:off x="1896" y="949"/>
              <a:ext cx="45" cy="144"/>
            </a:xfrm>
            <a:custGeom>
              <a:avLst/>
              <a:gdLst>
                <a:gd name="T0" fmla="*/ 30 w 51"/>
                <a:gd name="T1" fmla="*/ 0 h 130"/>
                <a:gd name="T2" fmla="*/ 14 w 51"/>
                <a:gd name="T3" fmla="*/ 79 h 130"/>
                <a:gd name="T4" fmla="*/ 0 w 51"/>
                <a:gd name="T5" fmla="*/ 177 h 130"/>
                <a:gd name="T6" fmla="*/ 0 60000 65536"/>
                <a:gd name="T7" fmla="*/ 0 60000 65536"/>
                <a:gd name="T8" fmla="*/ 0 60000 65536"/>
                <a:gd name="T9" fmla="*/ 0 w 51"/>
                <a:gd name="T10" fmla="*/ 0 h 130"/>
                <a:gd name="T11" fmla="*/ 51 w 51"/>
                <a:gd name="T12" fmla="*/ 130 h 130"/>
              </a:gdLst>
              <a:ahLst/>
              <a:cxnLst>
                <a:cxn ang="T6">
                  <a:pos x="T0" y="T1"/>
                </a:cxn>
                <a:cxn ang="T7">
                  <a:pos x="T2" y="T3"/>
                </a:cxn>
                <a:cxn ang="T8">
                  <a:pos x="T4" y="T5"/>
                </a:cxn>
              </a:cxnLst>
              <a:rect l="T9" t="T10" r="T11" b="T12"/>
              <a:pathLst>
                <a:path w="51" h="130">
                  <a:moveTo>
                    <a:pt x="44" y="0"/>
                  </a:moveTo>
                  <a:cubicBezTo>
                    <a:pt x="51" y="27"/>
                    <a:pt x="42" y="42"/>
                    <a:pt x="20" y="58"/>
                  </a:cubicBezTo>
                  <a:cubicBezTo>
                    <a:pt x="15" y="73"/>
                    <a:pt x="7" y="123"/>
                    <a:pt x="0" y="130"/>
                  </a:cubicBezTo>
                </a:path>
              </a:pathLst>
            </a:custGeom>
            <a:solidFill>
              <a:schemeClr val="accent1"/>
            </a:solidFill>
            <a:ln w="12700">
              <a:solidFill>
                <a:schemeClr val="tx1"/>
              </a:solidFill>
              <a:round/>
              <a:headEnd/>
              <a:tailEnd/>
            </a:ln>
          </p:spPr>
          <p:txBody>
            <a:bodyPr/>
            <a:lstStyle/>
            <a:p>
              <a:endParaRPr lang="en-US"/>
            </a:p>
          </p:txBody>
        </p:sp>
        <p:sp>
          <p:nvSpPr>
            <p:cNvPr id="8254" name="Freeform 20"/>
            <p:cNvSpPr>
              <a:spLocks/>
            </p:cNvSpPr>
            <p:nvPr/>
          </p:nvSpPr>
          <p:spPr bwMode="auto">
            <a:xfrm>
              <a:off x="1815" y="954"/>
              <a:ext cx="56" cy="123"/>
            </a:xfrm>
            <a:custGeom>
              <a:avLst/>
              <a:gdLst>
                <a:gd name="T0" fmla="*/ 0 w 63"/>
                <a:gd name="T1" fmla="*/ 0 h 110"/>
                <a:gd name="T2" fmla="*/ 20 w 63"/>
                <a:gd name="T3" fmla="*/ 60 h 110"/>
                <a:gd name="T4" fmla="*/ 37 w 63"/>
                <a:gd name="T5" fmla="*/ 120 h 110"/>
                <a:gd name="T6" fmla="*/ 44 w 63"/>
                <a:gd name="T7" fmla="*/ 154 h 110"/>
                <a:gd name="T8" fmla="*/ 0 60000 65536"/>
                <a:gd name="T9" fmla="*/ 0 60000 65536"/>
                <a:gd name="T10" fmla="*/ 0 60000 65536"/>
                <a:gd name="T11" fmla="*/ 0 60000 65536"/>
                <a:gd name="T12" fmla="*/ 0 w 63"/>
                <a:gd name="T13" fmla="*/ 0 h 110"/>
                <a:gd name="T14" fmla="*/ 63 w 63"/>
                <a:gd name="T15" fmla="*/ 110 h 110"/>
              </a:gdLst>
              <a:ahLst/>
              <a:cxnLst>
                <a:cxn ang="T8">
                  <a:pos x="T0" y="T1"/>
                </a:cxn>
                <a:cxn ang="T9">
                  <a:pos x="T2" y="T3"/>
                </a:cxn>
                <a:cxn ang="T10">
                  <a:pos x="T4" y="T5"/>
                </a:cxn>
                <a:cxn ang="T11">
                  <a:pos x="T6" y="T7"/>
                </a:cxn>
              </a:cxnLst>
              <a:rect l="T12" t="T13" r="T14" b="T15"/>
              <a:pathLst>
                <a:path w="63" h="110">
                  <a:moveTo>
                    <a:pt x="0" y="0"/>
                  </a:moveTo>
                  <a:cubicBezTo>
                    <a:pt x="10" y="14"/>
                    <a:pt x="19" y="29"/>
                    <a:pt x="29" y="43"/>
                  </a:cubicBezTo>
                  <a:cubicBezTo>
                    <a:pt x="35" y="64"/>
                    <a:pt x="34" y="74"/>
                    <a:pt x="53" y="86"/>
                  </a:cubicBezTo>
                  <a:cubicBezTo>
                    <a:pt x="59" y="104"/>
                    <a:pt x="55" y="96"/>
                    <a:pt x="63" y="110"/>
                  </a:cubicBezTo>
                </a:path>
              </a:pathLst>
            </a:custGeom>
            <a:solidFill>
              <a:schemeClr val="accent1"/>
            </a:solidFill>
            <a:ln w="12700">
              <a:solidFill>
                <a:schemeClr val="tx1"/>
              </a:solidFill>
              <a:round/>
              <a:headEnd/>
              <a:tailEnd/>
            </a:ln>
          </p:spPr>
          <p:txBody>
            <a:bodyPr/>
            <a:lstStyle/>
            <a:p>
              <a:endParaRPr lang="en-US"/>
            </a:p>
          </p:txBody>
        </p:sp>
        <p:sp>
          <p:nvSpPr>
            <p:cNvPr id="8255" name="Freeform 21"/>
            <p:cNvSpPr>
              <a:spLocks/>
            </p:cNvSpPr>
            <p:nvPr/>
          </p:nvSpPr>
          <p:spPr bwMode="auto">
            <a:xfrm>
              <a:off x="1722" y="939"/>
              <a:ext cx="149" cy="165"/>
            </a:xfrm>
            <a:custGeom>
              <a:avLst/>
              <a:gdLst>
                <a:gd name="T0" fmla="*/ 0 w 144"/>
                <a:gd name="T1" fmla="*/ 0 h 115"/>
                <a:gd name="T2" fmla="*/ 100 w 144"/>
                <a:gd name="T3" fmla="*/ 198 h 115"/>
                <a:gd name="T4" fmla="*/ 149 w 144"/>
                <a:gd name="T5" fmla="*/ 284 h 115"/>
                <a:gd name="T6" fmla="*/ 159 w 144"/>
                <a:gd name="T7" fmla="*/ 340 h 115"/>
                <a:gd name="T8" fmla="*/ 0 60000 65536"/>
                <a:gd name="T9" fmla="*/ 0 60000 65536"/>
                <a:gd name="T10" fmla="*/ 0 60000 65536"/>
                <a:gd name="T11" fmla="*/ 0 60000 65536"/>
                <a:gd name="T12" fmla="*/ 0 w 144"/>
                <a:gd name="T13" fmla="*/ 0 h 115"/>
                <a:gd name="T14" fmla="*/ 144 w 144"/>
                <a:gd name="T15" fmla="*/ 115 h 115"/>
              </a:gdLst>
              <a:ahLst/>
              <a:cxnLst>
                <a:cxn ang="T8">
                  <a:pos x="T0" y="T1"/>
                </a:cxn>
                <a:cxn ang="T9">
                  <a:pos x="T2" y="T3"/>
                </a:cxn>
                <a:cxn ang="T10">
                  <a:pos x="T4" y="T5"/>
                </a:cxn>
                <a:cxn ang="T11">
                  <a:pos x="T6" y="T7"/>
                </a:cxn>
              </a:cxnLst>
              <a:rect l="T12" t="T13" r="T14" b="T15"/>
              <a:pathLst>
                <a:path w="144" h="115">
                  <a:moveTo>
                    <a:pt x="0" y="0"/>
                  </a:moveTo>
                  <a:cubicBezTo>
                    <a:pt x="29" y="21"/>
                    <a:pt x="61" y="52"/>
                    <a:pt x="91" y="67"/>
                  </a:cubicBezTo>
                  <a:cubicBezTo>
                    <a:pt x="107" y="75"/>
                    <a:pt x="134" y="96"/>
                    <a:pt x="134" y="96"/>
                  </a:cubicBezTo>
                  <a:cubicBezTo>
                    <a:pt x="140" y="112"/>
                    <a:pt x="135" y="106"/>
                    <a:pt x="144" y="115"/>
                  </a:cubicBezTo>
                </a:path>
              </a:pathLst>
            </a:custGeom>
            <a:solidFill>
              <a:schemeClr val="accent1"/>
            </a:solidFill>
            <a:ln w="12700">
              <a:solidFill>
                <a:schemeClr val="tx1"/>
              </a:solidFill>
              <a:round/>
              <a:headEnd/>
              <a:tailEnd/>
            </a:ln>
          </p:spPr>
          <p:txBody>
            <a:bodyPr/>
            <a:lstStyle/>
            <a:p>
              <a:endParaRPr lang="en-US"/>
            </a:p>
          </p:txBody>
        </p:sp>
      </p:grpSp>
      <p:grpSp>
        <p:nvGrpSpPr>
          <p:cNvPr id="5" name="Group 22"/>
          <p:cNvGrpSpPr>
            <a:grpSpLocks/>
          </p:cNvGrpSpPr>
          <p:nvPr/>
        </p:nvGrpSpPr>
        <p:grpSpPr bwMode="auto">
          <a:xfrm>
            <a:off x="3881438" y="2105025"/>
            <a:ext cx="352425" cy="336550"/>
            <a:chOff x="2418" y="1317"/>
            <a:chExt cx="240" cy="239"/>
          </a:xfrm>
        </p:grpSpPr>
        <p:sp>
          <p:nvSpPr>
            <p:cNvPr id="8240" name="Freeform 23"/>
            <p:cNvSpPr>
              <a:spLocks/>
            </p:cNvSpPr>
            <p:nvPr/>
          </p:nvSpPr>
          <p:spPr bwMode="auto">
            <a:xfrm>
              <a:off x="2423" y="1321"/>
              <a:ext cx="235" cy="94"/>
            </a:xfrm>
            <a:custGeom>
              <a:avLst/>
              <a:gdLst>
                <a:gd name="T0" fmla="*/ 2 w 338"/>
                <a:gd name="T1" fmla="*/ 88 h 79"/>
                <a:gd name="T2" fmla="*/ 36 w 338"/>
                <a:gd name="T3" fmla="*/ 0 h 79"/>
                <a:gd name="T4" fmla="*/ 81 w 338"/>
                <a:gd name="T5" fmla="*/ 7 h 79"/>
                <a:gd name="T6" fmla="*/ 91 w 338"/>
                <a:gd name="T7" fmla="*/ 24 h 79"/>
                <a:gd name="T8" fmla="*/ 113 w 338"/>
                <a:gd name="T9" fmla="*/ 121 h 79"/>
                <a:gd name="T10" fmla="*/ 86 w 338"/>
                <a:gd name="T11" fmla="*/ 105 h 79"/>
                <a:gd name="T12" fmla="*/ 30 w 338"/>
                <a:gd name="T13" fmla="*/ 113 h 79"/>
                <a:gd name="T14" fmla="*/ 6 w 338"/>
                <a:gd name="T15" fmla="*/ 121 h 79"/>
                <a:gd name="T16" fmla="*/ 1 w 338"/>
                <a:gd name="T17" fmla="*/ 113 h 79"/>
                <a:gd name="T18" fmla="*/ 2 w 338"/>
                <a:gd name="T19" fmla="*/ 88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8"/>
                <a:gd name="T31" fmla="*/ 0 h 79"/>
                <a:gd name="T32" fmla="*/ 338 w 338"/>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8" h="79">
                  <a:moveTo>
                    <a:pt x="7" y="52"/>
                  </a:moveTo>
                  <a:cubicBezTo>
                    <a:pt x="41" y="30"/>
                    <a:pt x="68" y="11"/>
                    <a:pt x="108" y="0"/>
                  </a:cubicBezTo>
                  <a:cubicBezTo>
                    <a:pt x="153" y="1"/>
                    <a:pt x="197" y="0"/>
                    <a:pt x="242" y="4"/>
                  </a:cubicBezTo>
                  <a:cubicBezTo>
                    <a:pt x="252" y="5"/>
                    <a:pt x="271" y="14"/>
                    <a:pt x="271" y="14"/>
                  </a:cubicBezTo>
                  <a:cubicBezTo>
                    <a:pt x="287" y="30"/>
                    <a:pt x="319" y="58"/>
                    <a:pt x="338" y="72"/>
                  </a:cubicBezTo>
                  <a:cubicBezTo>
                    <a:pt x="314" y="79"/>
                    <a:pt x="281" y="65"/>
                    <a:pt x="257" y="62"/>
                  </a:cubicBezTo>
                  <a:cubicBezTo>
                    <a:pt x="207" y="72"/>
                    <a:pt x="139" y="64"/>
                    <a:pt x="89" y="67"/>
                  </a:cubicBezTo>
                  <a:cubicBezTo>
                    <a:pt x="66" y="75"/>
                    <a:pt x="42" y="68"/>
                    <a:pt x="17" y="72"/>
                  </a:cubicBezTo>
                  <a:cubicBezTo>
                    <a:pt x="12" y="70"/>
                    <a:pt x="4" y="72"/>
                    <a:pt x="2" y="67"/>
                  </a:cubicBezTo>
                  <a:cubicBezTo>
                    <a:pt x="0" y="62"/>
                    <a:pt x="7" y="52"/>
                    <a:pt x="7" y="52"/>
                  </a:cubicBezTo>
                  <a:close/>
                </a:path>
              </a:pathLst>
            </a:custGeom>
            <a:solidFill>
              <a:schemeClr val="accent1"/>
            </a:solidFill>
            <a:ln w="28575">
              <a:solidFill>
                <a:schemeClr val="tx1"/>
              </a:solidFill>
              <a:round/>
              <a:headEnd/>
              <a:tailEnd/>
            </a:ln>
          </p:spPr>
          <p:txBody>
            <a:bodyPr/>
            <a:lstStyle/>
            <a:p>
              <a:endParaRPr lang="en-US"/>
            </a:p>
          </p:txBody>
        </p:sp>
        <p:sp>
          <p:nvSpPr>
            <p:cNvPr id="8241" name="Line 24"/>
            <p:cNvSpPr>
              <a:spLocks noChangeShapeType="1"/>
            </p:cNvSpPr>
            <p:nvPr/>
          </p:nvSpPr>
          <p:spPr bwMode="auto">
            <a:xfrm>
              <a:off x="2552" y="1317"/>
              <a:ext cx="33" cy="80"/>
            </a:xfrm>
            <a:prstGeom prst="line">
              <a:avLst/>
            </a:prstGeom>
            <a:noFill/>
            <a:ln w="28575">
              <a:solidFill>
                <a:schemeClr val="tx1"/>
              </a:solidFill>
              <a:round/>
              <a:headEnd/>
              <a:tailEnd/>
            </a:ln>
          </p:spPr>
          <p:txBody>
            <a:bodyPr/>
            <a:lstStyle/>
            <a:p>
              <a:endParaRPr lang="en-US"/>
            </a:p>
          </p:txBody>
        </p:sp>
        <p:sp>
          <p:nvSpPr>
            <p:cNvPr id="8242" name="Line 25"/>
            <p:cNvSpPr>
              <a:spLocks noChangeShapeType="1"/>
            </p:cNvSpPr>
            <p:nvPr/>
          </p:nvSpPr>
          <p:spPr bwMode="auto">
            <a:xfrm flipH="1">
              <a:off x="2492" y="1321"/>
              <a:ext cx="33" cy="80"/>
            </a:xfrm>
            <a:prstGeom prst="line">
              <a:avLst/>
            </a:prstGeom>
            <a:noFill/>
            <a:ln w="28575">
              <a:solidFill>
                <a:schemeClr val="tx1"/>
              </a:solidFill>
              <a:round/>
              <a:headEnd/>
              <a:tailEnd/>
            </a:ln>
          </p:spPr>
          <p:txBody>
            <a:bodyPr/>
            <a:lstStyle/>
            <a:p>
              <a:endParaRPr lang="en-US"/>
            </a:p>
          </p:txBody>
        </p:sp>
        <p:sp>
          <p:nvSpPr>
            <p:cNvPr id="8243" name="Oval 26"/>
            <p:cNvSpPr>
              <a:spLocks noChangeArrowheads="1"/>
            </p:cNvSpPr>
            <p:nvPr/>
          </p:nvSpPr>
          <p:spPr bwMode="auto">
            <a:xfrm>
              <a:off x="2527" y="1499"/>
              <a:ext cx="33" cy="57"/>
            </a:xfrm>
            <a:prstGeom prst="ellipse">
              <a:avLst/>
            </a:prstGeom>
            <a:solidFill>
              <a:srgbClr val="003300"/>
            </a:solidFill>
            <a:ln w="9525">
              <a:solidFill>
                <a:schemeClr val="tx1"/>
              </a:solidFill>
              <a:round/>
              <a:headEnd/>
              <a:tailEnd/>
            </a:ln>
          </p:spPr>
          <p:txBody>
            <a:bodyPr wrap="none" anchor="ctr"/>
            <a:lstStyle/>
            <a:p>
              <a:endParaRPr lang="en-US"/>
            </a:p>
          </p:txBody>
        </p:sp>
        <p:sp>
          <p:nvSpPr>
            <p:cNvPr id="8244" name="Line 27"/>
            <p:cNvSpPr>
              <a:spLocks noChangeShapeType="1"/>
            </p:cNvSpPr>
            <p:nvPr/>
          </p:nvSpPr>
          <p:spPr bwMode="auto">
            <a:xfrm flipH="1">
              <a:off x="2548" y="1414"/>
              <a:ext cx="100" cy="120"/>
            </a:xfrm>
            <a:prstGeom prst="line">
              <a:avLst/>
            </a:prstGeom>
            <a:noFill/>
            <a:ln w="12700">
              <a:solidFill>
                <a:schemeClr val="tx1"/>
              </a:solidFill>
              <a:round/>
              <a:headEnd/>
              <a:tailEnd/>
            </a:ln>
          </p:spPr>
          <p:txBody>
            <a:bodyPr/>
            <a:lstStyle/>
            <a:p>
              <a:endParaRPr lang="en-US"/>
            </a:p>
          </p:txBody>
        </p:sp>
        <p:sp>
          <p:nvSpPr>
            <p:cNvPr id="8245" name="Freeform 28"/>
            <p:cNvSpPr>
              <a:spLocks/>
            </p:cNvSpPr>
            <p:nvPr/>
          </p:nvSpPr>
          <p:spPr bwMode="auto">
            <a:xfrm>
              <a:off x="2554" y="1404"/>
              <a:ext cx="36" cy="109"/>
            </a:xfrm>
            <a:custGeom>
              <a:avLst/>
              <a:gdLst>
                <a:gd name="T0" fmla="*/ 16 w 51"/>
                <a:gd name="T1" fmla="*/ 0 h 130"/>
                <a:gd name="T2" fmla="*/ 7 w 51"/>
                <a:gd name="T3" fmla="*/ 34 h 130"/>
                <a:gd name="T4" fmla="*/ 0 w 51"/>
                <a:gd name="T5" fmla="*/ 76 h 130"/>
                <a:gd name="T6" fmla="*/ 0 60000 65536"/>
                <a:gd name="T7" fmla="*/ 0 60000 65536"/>
                <a:gd name="T8" fmla="*/ 0 60000 65536"/>
                <a:gd name="T9" fmla="*/ 0 w 51"/>
                <a:gd name="T10" fmla="*/ 0 h 130"/>
                <a:gd name="T11" fmla="*/ 51 w 51"/>
                <a:gd name="T12" fmla="*/ 130 h 130"/>
              </a:gdLst>
              <a:ahLst/>
              <a:cxnLst>
                <a:cxn ang="T6">
                  <a:pos x="T0" y="T1"/>
                </a:cxn>
                <a:cxn ang="T7">
                  <a:pos x="T2" y="T3"/>
                </a:cxn>
                <a:cxn ang="T8">
                  <a:pos x="T4" y="T5"/>
                </a:cxn>
              </a:cxnLst>
              <a:rect l="T9" t="T10" r="T11" b="T12"/>
              <a:pathLst>
                <a:path w="51" h="130">
                  <a:moveTo>
                    <a:pt x="44" y="0"/>
                  </a:moveTo>
                  <a:cubicBezTo>
                    <a:pt x="51" y="27"/>
                    <a:pt x="42" y="42"/>
                    <a:pt x="20" y="58"/>
                  </a:cubicBezTo>
                  <a:cubicBezTo>
                    <a:pt x="15" y="73"/>
                    <a:pt x="7" y="123"/>
                    <a:pt x="0" y="130"/>
                  </a:cubicBezTo>
                </a:path>
              </a:pathLst>
            </a:custGeom>
            <a:solidFill>
              <a:schemeClr val="accent1"/>
            </a:solidFill>
            <a:ln w="12700">
              <a:solidFill>
                <a:schemeClr val="tx1"/>
              </a:solidFill>
              <a:round/>
              <a:headEnd/>
              <a:tailEnd/>
            </a:ln>
          </p:spPr>
          <p:txBody>
            <a:bodyPr/>
            <a:lstStyle/>
            <a:p>
              <a:endParaRPr lang="en-US"/>
            </a:p>
          </p:txBody>
        </p:sp>
        <p:sp>
          <p:nvSpPr>
            <p:cNvPr id="8246" name="Freeform 29"/>
            <p:cNvSpPr>
              <a:spLocks/>
            </p:cNvSpPr>
            <p:nvPr/>
          </p:nvSpPr>
          <p:spPr bwMode="auto">
            <a:xfrm>
              <a:off x="2491" y="1409"/>
              <a:ext cx="44" cy="91"/>
            </a:xfrm>
            <a:custGeom>
              <a:avLst/>
              <a:gdLst>
                <a:gd name="T0" fmla="*/ 0 w 63"/>
                <a:gd name="T1" fmla="*/ 0 h 110"/>
                <a:gd name="T2" fmla="*/ 10 w 63"/>
                <a:gd name="T3" fmla="*/ 25 h 110"/>
                <a:gd name="T4" fmla="*/ 18 w 63"/>
                <a:gd name="T5" fmla="*/ 49 h 110"/>
                <a:gd name="T6" fmla="*/ 22 w 63"/>
                <a:gd name="T7" fmla="*/ 62 h 110"/>
                <a:gd name="T8" fmla="*/ 0 60000 65536"/>
                <a:gd name="T9" fmla="*/ 0 60000 65536"/>
                <a:gd name="T10" fmla="*/ 0 60000 65536"/>
                <a:gd name="T11" fmla="*/ 0 60000 65536"/>
                <a:gd name="T12" fmla="*/ 0 w 63"/>
                <a:gd name="T13" fmla="*/ 0 h 110"/>
                <a:gd name="T14" fmla="*/ 63 w 63"/>
                <a:gd name="T15" fmla="*/ 110 h 110"/>
              </a:gdLst>
              <a:ahLst/>
              <a:cxnLst>
                <a:cxn ang="T8">
                  <a:pos x="T0" y="T1"/>
                </a:cxn>
                <a:cxn ang="T9">
                  <a:pos x="T2" y="T3"/>
                </a:cxn>
                <a:cxn ang="T10">
                  <a:pos x="T4" y="T5"/>
                </a:cxn>
                <a:cxn ang="T11">
                  <a:pos x="T6" y="T7"/>
                </a:cxn>
              </a:cxnLst>
              <a:rect l="T12" t="T13" r="T14" b="T15"/>
              <a:pathLst>
                <a:path w="63" h="110">
                  <a:moveTo>
                    <a:pt x="0" y="0"/>
                  </a:moveTo>
                  <a:cubicBezTo>
                    <a:pt x="10" y="14"/>
                    <a:pt x="19" y="29"/>
                    <a:pt x="29" y="43"/>
                  </a:cubicBezTo>
                  <a:cubicBezTo>
                    <a:pt x="35" y="64"/>
                    <a:pt x="34" y="74"/>
                    <a:pt x="53" y="86"/>
                  </a:cubicBezTo>
                  <a:cubicBezTo>
                    <a:pt x="59" y="104"/>
                    <a:pt x="55" y="96"/>
                    <a:pt x="63" y="110"/>
                  </a:cubicBezTo>
                </a:path>
              </a:pathLst>
            </a:custGeom>
            <a:solidFill>
              <a:schemeClr val="accent1"/>
            </a:solidFill>
            <a:ln w="12700">
              <a:solidFill>
                <a:schemeClr val="tx1"/>
              </a:solidFill>
              <a:round/>
              <a:headEnd/>
              <a:tailEnd/>
            </a:ln>
          </p:spPr>
          <p:txBody>
            <a:bodyPr/>
            <a:lstStyle/>
            <a:p>
              <a:endParaRPr lang="en-US"/>
            </a:p>
          </p:txBody>
        </p:sp>
        <p:sp>
          <p:nvSpPr>
            <p:cNvPr id="8247" name="Freeform 30"/>
            <p:cNvSpPr>
              <a:spLocks/>
            </p:cNvSpPr>
            <p:nvPr/>
          </p:nvSpPr>
          <p:spPr bwMode="auto">
            <a:xfrm>
              <a:off x="2418" y="1397"/>
              <a:ext cx="117" cy="124"/>
            </a:xfrm>
            <a:custGeom>
              <a:avLst/>
              <a:gdLst>
                <a:gd name="T0" fmla="*/ 0 w 144"/>
                <a:gd name="T1" fmla="*/ 0 h 115"/>
                <a:gd name="T2" fmla="*/ 49 w 144"/>
                <a:gd name="T3" fmla="*/ 84 h 115"/>
                <a:gd name="T4" fmla="*/ 72 w 144"/>
                <a:gd name="T5" fmla="*/ 121 h 115"/>
                <a:gd name="T6" fmla="*/ 77 w 144"/>
                <a:gd name="T7" fmla="*/ 144 h 115"/>
                <a:gd name="T8" fmla="*/ 0 60000 65536"/>
                <a:gd name="T9" fmla="*/ 0 60000 65536"/>
                <a:gd name="T10" fmla="*/ 0 60000 65536"/>
                <a:gd name="T11" fmla="*/ 0 60000 65536"/>
                <a:gd name="T12" fmla="*/ 0 w 144"/>
                <a:gd name="T13" fmla="*/ 0 h 115"/>
                <a:gd name="T14" fmla="*/ 144 w 144"/>
                <a:gd name="T15" fmla="*/ 115 h 115"/>
              </a:gdLst>
              <a:ahLst/>
              <a:cxnLst>
                <a:cxn ang="T8">
                  <a:pos x="T0" y="T1"/>
                </a:cxn>
                <a:cxn ang="T9">
                  <a:pos x="T2" y="T3"/>
                </a:cxn>
                <a:cxn ang="T10">
                  <a:pos x="T4" y="T5"/>
                </a:cxn>
                <a:cxn ang="T11">
                  <a:pos x="T6" y="T7"/>
                </a:cxn>
              </a:cxnLst>
              <a:rect l="T12" t="T13" r="T14" b="T15"/>
              <a:pathLst>
                <a:path w="144" h="115">
                  <a:moveTo>
                    <a:pt x="0" y="0"/>
                  </a:moveTo>
                  <a:cubicBezTo>
                    <a:pt x="29" y="21"/>
                    <a:pt x="61" y="52"/>
                    <a:pt x="91" y="67"/>
                  </a:cubicBezTo>
                  <a:cubicBezTo>
                    <a:pt x="107" y="75"/>
                    <a:pt x="134" y="96"/>
                    <a:pt x="134" y="96"/>
                  </a:cubicBezTo>
                  <a:cubicBezTo>
                    <a:pt x="140" y="112"/>
                    <a:pt x="135" y="106"/>
                    <a:pt x="144" y="115"/>
                  </a:cubicBezTo>
                </a:path>
              </a:pathLst>
            </a:custGeom>
            <a:solidFill>
              <a:schemeClr val="accent1"/>
            </a:solidFill>
            <a:ln w="12700">
              <a:solidFill>
                <a:schemeClr val="tx1"/>
              </a:solidFill>
              <a:round/>
              <a:headEnd/>
              <a:tailEnd/>
            </a:ln>
          </p:spPr>
          <p:txBody>
            <a:bodyPr/>
            <a:lstStyle/>
            <a:p>
              <a:endParaRPr lang="en-US"/>
            </a:p>
          </p:txBody>
        </p:sp>
      </p:grpSp>
      <p:sp>
        <p:nvSpPr>
          <p:cNvPr id="8198" name="Oval 31"/>
          <p:cNvSpPr>
            <a:spLocks noChangeArrowheads="1"/>
          </p:cNvSpPr>
          <p:nvPr/>
        </p:nvSpPr>
        <p:spPr bwMode="auto">
          <a:xfrm>
            <a:off x="3567113" y="1824038"/>
            <a:ext cx="161925" cy="95250"/>
          </a:xfrm>
          <a:prstGeom prst="ellipse">
            <a:avLst/>
          </a:prstGeom>
          <a:solidFill>
            <a:schemeClr val="tx1"/>
          </a:solidFill>
          <a:ln w="9525">
            <a:solidFill>
              <a:schemeClr val="tx1"/>
            </a:solidFill>
            <a:round/>
            <a:headEnd/>
            <a:tailEnd/>
          </a:ln>
        </p:spPr>
        <p:txBody>
          <a:bodyPr wrap="none" anchor="ctr"/>
          <a:lstStyle/>
          <a:p>
            <a:endParaRPr lang="en-US"/>
          </a:p>
        </p:txBody>
      </p:sp>
      <p:sp>
        <p:nvSpPr>
          <p:cNvPr id="8199" name="Oval 32"/>
          <p:cNvSpPr>
            <a:spLocks noChangeArrowheads="1"/>
          </p:cNvSpPr>
          <p:nvPr/>
        </p:nvSpPr>
        <p:spPr bwMode="auto">
          <a:xfrm>
            <a:off x="5186363" y="423863"/>
            <a:ext cx="161925" cy="95250"/>
          </a:xfrm>
          <a:prstGeom prst="ellipse">
            <a:avLst/>
          </a:prstGeom>
          <a:solidFill>
            <a:schemeClr val="tx1"/>
          </a:solidFill>
          <a:ln w="9525">
            <a:solidFill>
              <a:schemeClr val="tx1"/>
            </a:solidFill>
            <a:round/>
            <a:headEnd/>
            <a:tailEnd/>
          </a:ln>
        </p:spPr>
        <p:txBody>
          <a:bodyPr wrap="none" anchor="ctr"/>
          <a:lstStyle/>
          <a:p>
            <a:endParaRPr lang="en-US"/>
          </a:p>
        </p:txBody>
      </p:sp>
      <p:sp>
        <p:nvSpPr>
          <p:cNvPr id="8200" name="Oval 33"/>
          <p:cNvSpPr>
            <a:spLocks noChangeArrowheads="1"/>
          </p:cNvSpPr>
          <p:nvPr/>
        </p:nvSpPr>
        <p:spPr bwMode="auto">
          <a:xfrm>
            <a:off x="7091363" y="2447925"/>
            <a:ext cx="161925" cy="95250"/>
          </a:xfrm>
          <a:prstGeom prst="ellipse">
            <a:avLst/>
          </a:prstGeom>
          <a:solidFill>
            <a:schemeClr val="tx1"/>
          </a:solidFill>
          <a:ln w="9525">
            <a:solidFill>
              <a:schemeClr val="tx1"/>
            </a:solidFill>
            <a:round/>
            <a:headEnd/>
            <a:tailEnd/>
          </a:ln>
        </p:spPr>
        <p:txBody>
          <a:bodyPr wrap="none" anchor="ctr"/>
          <a:lstStyle/>
          <a:p>
            <a:endParaRPr lang="en-US"/>
          </a:p>
        </p:txBody>
      </p:sp>
      <p:sp>
        <p:nvSpPr>
          <p:cNvPr id="8201" name="Oval 34"/>
          <p:cNvSpPr>
            <a:spLocks noChangeArrowheads="1"/>
          </p:cNvSpPr>
          <p:nvPr/>
        </p:nvSpPr>
        <p:spPr bwMode="auto">
          <a:xfrm>
            <a:off x="3519488" y="3124200"/>
            <a:ext cx="161925" cy="95250"/>
          </a:xfrm>
          <a:prstGeom prst="ellipse">
            <a:avLst/>
          </a:prstGeom>
          <a:solidFill>
            <a:schemeClr val="tx1"/>
          </a:solidFill>
          <a:ln w="9525">
            <a:solidFill>
              <a:schemeClr val="tx1"/>
            </a:solidFill>
            <a:round/>
            <a:headEnd/>
            <a:tailEnd/>
          </a:ln>
        </p:spPr>
        <p:txBody>
          <a:bodyPr wrap="none" anchor="ctr"/>
          <a:lstStyle/>
          <a:p>
            <a:endParaRPr lang="en-US"/>
          </a:p>
        </p:txBody>
      </p:sp>
      <p:sp>
        <p:nvSpPr>
          <p:cNvPr id="8202" name="Oval 35"/>
          <p:cNvSpPr>
            <a:spLocks noChangeArrowheads="1"/>
          </p:cNvSpPr>
          <p:nvPr/>
        </p:nvSpPr>
        <p:spPr bwMode="auto">
          <a:xfrm>
            <a:off x="1119188" y="2514600"/>
            <a:ext cx="161925" cy="95250"/>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8203" name="Group 36"/>
          <p:cNvGrpSpPr>
            <a:grpSpLocks/>
          </p:cNvGrpSpPr>
          <p:nvPr/>
        </p:nvGrpSpPr>
        <p:grpSpPr bwMode="auto">
          <a:xfrm>
            <a:off x="338138" y="6267450"/>
            <a:ext cx="547687" cy="506413"/>
            <a:chOff x="1722" y="832"/>
            <a:chExt cx="306" cy="319"/>
          </a:xfrm>
        </p:grpSpPr>
        <p:sp>
          <p:nvSpPr>
            <p:cNvPr id="8232" name="Freeform 37"/>
            <p:cNvSpPr>
              <a:spLocks/>
            </p:cNvSpPr>
            <p:nvPr/>
          </p:nvSpPr>
          <p:spPr bwMode="auto">
            <a:xfrm>
              <a:off x="1728" y="838"/>
              <a:ext cx="300" cy="125"/>
            </a:xfrm>
            <a:custGeom>
              <a:avLst/>
              <a:gdLst>
                <a:gd name="T0" fmla="*/ 4 w 338"/>
                <a:gd name="T1" fmla="*/ 206 h 79"/>
                <a:gd name="T2" fmla="*/ 75 w 338"/>
                <a:gd name="T3" fmla="*/ 0 h 79"/>
                <a:gd name="T4" fmla="*/ 170 w 338"/>
                <a:gd name="T5" fmla="*/ 14 h 79"/>
                <a:gd name="T6" fmla="*/ 190 w 338"/>
                <a:gd name="T7" fmla="*/ 55 h 79"/>
                <a:gd name="T8" fmla="*/ 236 w 338"/>
                <a:gd name="T9" fmla="*/ 285 h 79"/>
                <a:gd name="T10" fmla="*/ 179 w 338"/>
                <a:gd name="T11" fmla="*/ 245 h 79"/>
                <a:gd name="T12" fmla="*/ 62 w 338"/>
                <a:gd name="T13" fmla="*/ 266 h 79"/>
                <a:gd name="T14" fmla="*/ 12 w 338"/>
                <a:gd name="T15" fmla="*/ 285 h 79"/>
                <a:gd name="T16" fmla="*/ 2 w 338"/>
                <a:gd name="T17" fmla="*/ 266 h 79"/>
                <a:gd name="T18" fmla="*/ 4 w 338"/>
                <a:gd name="T19" fmla="*/ 206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8"/>
                <a:gd name="T31" fmla="*/ 0 h 79"/>
                <a:gd name="T32" fmla="*/ 338 w 338"/>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8" h="79">
                  <a:moveTo>
                    <a:pt x="7" y="52"/>
                  </a:moveTo>
                  <a:cubicBezTo>
                    <a:pt x="41" y="30"/>
                    <a:pt x="68" y="11"/>
                    <a:pt x="108" y="0"/>
                  </a:cubicBezTo>
                  <a:cubicBezTo>
                    <a:pt x="153" y="1"/>
                    <a:pt x="197" y="0"/>
                    <a:pt x="242" y="4"/>
                  </a:cubicBezTo>
                  <a:cubicBezTo>
                    <a:pt x="252" y="5"/>
                    <a:pt x="271" y="14"/>
                    <a:pt x="271" y="14"/>
                  </a:cubicBezTo>
                  <a:cubicBezTo>
                    <a:pt x="287" y="30"/>
                    <a:pt x="319" y="58"/>
                    <a:pt x="338" y="72"/>
                  </a:cubicBezTo>
                  <a:cubicBezTo>
                    <a:pt x="314" y="79"/>
                    <a:pt x="281" y="65"/>
                    <a:pt x="257" y="62"/>
                  </a:cubicBezTo>
                  <a:cubicBezTo>
                    <a:pt x="207" y="72"/>
                    <a:pt x="139" y="64"/>
                    <a:pt x="89" y="67"/>
                  </a:cubicBezTo>
                  <a:cubicBezTo>
                    <a:pt x="66" y="75"/>
                    <a:pt x="42" y="68"/>
                    <a:pt x="17" y="72"/>
                  </a:cubicBezTo>
                  <a:cubicBezTo>
                    <a:pt x="12" y="70"/>
                    <a:pt x="4" y="72"/>
                    <a:pt x="2" y="67"/>
                  </a:cubicBezTo>
                  <a:cubicBezTo>
                    <a:pt x="0" y="62"/>
                    <a:pt x="7" y="52"/>
                    <a:pt x="7" y="52"/>
                  </a:cubicBezTo>
                  <a:close/>
                </a:path>
              </a:pathLst>
            </a:custGeom>
            <a:solidFill>
              <a:schemeClr val="accent1"/>
            </a:solidFill>
            <a:ln w="28575">
              <a:solidFill>
                <a:schemeClr val="tx1"/>
              </a:solidFill>
              <a:round/>
              <a:headEnd/>
              <a:tailEnd/>
            </a:ln>
          </p:spPr>
          <p:txBody>
            <a:bodyPr/>
            <a:lstStyle/>
            <a:p>
              <a:endParaRPr lang="en-US"/>
            </a:p>
          </p:txBody>
        </p:sp>
        <p:sp>
          <p:nvSpPr>
            <p:cNvPr id="8233" name="Line 38"/>
            <p:cNvSpPr>
              <a:spLocks noChangeShapeType="1"/>
            </p:cNvSpPr>
            <p:nvPr/>
          </p:nvSpPr>
          <p:spPr bwMode="auto">
            <a:xfrm>
              <a:off x="1892" y="832"/>
              <a:ext cx="43" cy="107"/>
            </a:xfrm>
            <a:prstGeom prst="line">
              <a:avLst/>
            </a:prstGeom>
            <a:noFill/>
            <a:ln w="28575">
              <a:solidFill>
                <a:schemeClr val="tx1"/>
              </a:solidFill>
              <a:round/>
              <a:headEnd/>
              <a:tailEnd/>
            </a:ln>
          </p:spPr>
          <p:txBody>
            <a:bodyPr/>
            <a:lstStyle/>
            <a:p>
              <a:endParaRPr lang="en-US"/>
            </a:p>
          </p:txBody>
        </p:sp>
        <p:sp>
          <p:nvSpPr>
            <p:cNvPr id="8234" name="Line 39"/>
            <p:cNvSpPr>
              <a:spLocks noChangeShapeType="1"/>
            </p:cNvSpPr>
            <p:nvPr/>
          </p:nvSpPr>
          <p:spPr bwMode="auto">
            <a:xfrm flipH="1">
              <a:off x="1816" y="838"/>
              <a:ext cx="43" cy="106"/>
            </a:xfrm>
            <a:prstGeom prst="line">
              <a:avLst/>
            </a:prstGeom>
            <a:noFill/>
            <a:ln w="28575">
              <a:solidFill>
                <a:schemeClr val="tx1"/>
              </a:solidFill>
              <a:round/>
              <a:headEnd/>
              <a:tailEnd/>
            </a:ln>
          </p:spPr>
          <p:txBody>
            <a:bodyPr/>
            <a:lstStyle/>
            <a:p>
              <a:endParaRPr lang="en-US"/>
            </a:p>
          </p:txBody>
        </p:sp>
        <p:sp>
          <p:nvSpPr>
            <p:cNvPr id="8235" name="Oval 40"/>
            <p:cNvSpPr>
              <a:spLocks noChangeArrowheads="1"/>
            </p:cNvSpPr>
            <p:nvPr/>
          </p:nvSpPr>
          <p:spPr bwMode="auto">
            <a:xfrm>
              <a:off x="1861" y="1075"/>
              <a:ext cx="42" cy="76"/>
            </a:xfrm>
            <a:prstGeom prst="ellipse">
              <a:avLst/>
            </a:prstGeom>
            <a:solidFill>
              <a:srgbClr val="003300"/>
            </a:solidFill>
            <a:ln w="9525">
              <a:solidFill>
                <a:schemeClr val="tx1"/>
              </a:solidFill>
              <a:round/>
              <a:headEnd/>
              <a:tailEnd/>
            </a:ln>
          </p:spPr>
          <p:txBody>
            <a:bodyPr wrap="none" anchor="ctr"/>
            <a:lstStyle/>
            <a:p>
              <a:endParaRPr lang="en-US"/>
            </a:p>
          </p:txBody>
        </p:sp>
        <p:sp>
          <p:nvSpPr>
            <p:cNvPr id="8236" name="Line 41"/>
            <p:cNvSpPr>
              <a:spLocks noChangeShapeType="1"/>
            </p:cNvSpPr>
            <p:nvPr/>
          </p:nvSpPr>
          <p:spPr bwMode="auto">
            <a:xfrm flipH="1">
              <a:off x="1888" y="961"/>
              <a:ext cx="128" cy="160"/>
            </a:xfrm>
            <a:prstGeom prst="line">
              <a:avLst/>
            </a:prstGeom>
            <a:noFill/>
            <a:ln w="12700">
              <a:solidFill>
                <a:schemeClr val="tx1"/>
              </a:solidFill>
              <a:round/>
              <a:headEnd/>
              <a:tailEnd/>
            </a:ln>
          </p:spPr>
          <p:txBody>
            <a:bodyPr/>
            <a:lstStyle/>
            <a:p>
              <a:endParaRPr lang="en-US"/>
            </a:p>
          </p:txBody>
        </p:sp>
        <p:sp>
          <p:nvSpPr>
            <p:cNvPr id="8237" name="Freeform 42"/>
            <p:cNvSpPr>
              <a:spLocks/>
            </p:cNvSpPr>
            <p:nvPr/>
          </p:nvSpPr>
          <p:spPr bwMode="auto">
            <a:xfrm>
              <a:off x="1896" y="949"/>
              <a:ext cx="45" cy="144"/>
            </a:xfrm>
            <a:custGeom>
              <a:avLst/>
              <a:gdLst>
                <a:gd name="T0" fmla="*/ 30 w 51"/>
                <a:gd name="T1" fmla="*/ 0 h 130"/>
                <a:gd name="T2" fmla="*/ 14 w 51"/>
                <a:gd name="T3" fmla="*/ 79 h 130"/>
                <a:gd name="T4" fmla="*/ 0 w 51"/>
                <a:gd name="T5" fmla="*/ 177 h 130"/>
                <a:gd name="T6" fmla="*/ 0 60000 65536"/>
                <a:gd name="T7" fmla="*/ 0 60000 65536"/>
                <a:gd name="T8" fmla="*/ 0 60000 65536"/>
                <a:gd name="T9" fmla="*/ 0 w 51"/>
                <a:gd name="T10" fmla="*/ 0 h 130"/>
                <a:gd name="T11" fmla="*/ 51 w 51"/>
                <a:gd name="T12" fmla="*/ 130 h 130"/>
              </a:gdLst>
              <a:ahLst/>
              <a:cxnLst>
                <a:cxn ang="T6">
                  <a:pos x="T0" y="T1"/>
                </a:cxn>
                <a:cxn ang="T7">
                  <a:pos x="T2" y="T3"/>
                </a:cxn>
                <a:cxn ang="T8">
                  <a:pos x="T4" y="T5"/>
                </a:cxn>
              </a:cxnLst>
              <a:rect l="T9" t="T10" r="T11" b="T12"/>
              <a:pathLst>
                <a:path w="51" h="130">
                  <a:moveTo>
                    <a:pt x="44" y="0"/>
                  </a:moveTo>
                  <a:cubicBezTo>
                    <a:pt x="51" y="27"/>
                    <a:pt x="42" y="42"/>
                    <a:pt x="20" y="58"/>
                  </a:cubicBezTo>
                  <a:cubicBezTo>
                    <a:pt x="15" y="73"/>
                    <a:pt x="7" y="123"/>
                    <a:pt x="0" y="130"/>
                  </a:cubicBezTo>
                </a:path>
              </a:pathLst>
            </a:custGeom>
            <a:solidFill>
              <a:schemeClr val="accent1"/>
            </a:solidFill>
            <a:ln w="12700">
              <a:solidFill>
                <a:schemeClr val="tx1"/>
              </a:solidFill>
              <a:round/>
              <a:headEnd/>
              <a:tailEnd/>
            </a:ln>
          </p:spPr>
          <p:txBody>
            <a:bodyPr/>
            <a:lstStyle/>
            <a:p>
              <a:endParaRPr lang="en-US"/>
            </a:p>
          </p:txBody>
        </p:sp>
        <p:sp>
          <p:nvSpPr>
            <p:cNvPr id="8238" name="Freeform 43"/>
            <p:cNvSpPr>
              <a:spLocks/>
            </p:cNvSpPr>
            <p:nvPr/>
          </p:nvSpPr>
          <p:spPr bwMode="auto">
            <a:xfrm>
              <a:off x="1815" y="954"/>
              <a:ext cx="56" cy="123"/>
            </a:xfrm>
            <a:custGeom>
              <a:avLst/>
              <a:gdLst>
                <a:gd name="T0" fmla="*/ 0 w 63"/>
                <a:gd name="T1" fmla="*/ 0 h 110"/>
                <a:gd name="T2" fmla="*/ 20 w 63"/>
                <a:gd name="T3" fmla="*/ 60 h 110"/>
                <a:gd name="T4" fmla="*/ 37 w 63"/>
                <a:gd name="T5" fmla="*/ 120 h 110"/>
                <a:gd name="T6" fmla="*/ 44 w 63"/>
                <a:gd name="T7" fmla="*/ 154 h 110"/>
                <a:gd name="T8" fmla="*/ 0 60000 65536"/>
                <a:gd name="T9" fmla="*/ 0 60000 65536"/>
                <a:gd name="T10" fmla="*/ 0 60000 65536"/>
                <a:gd name="T11" fmla="*/ 0 60000 65536"/>
                <a:gd name="T12" fmla="*/ 0 w 63"/>
                <a:gd name="T13" fmla="*/ 0 h 110"/>
                <a:gd name="T14" fmla="*/ 63 w 63"/>
                <a:gd name="T15" fmla="*/ 110 h 110"/>
              </a:gdLst>
              <a:ahLst/>
              <a:cxnLst>
                <a:cxn ang="T8">
                  <a:pos x="T0" y="T1"/>
                </a:cxn>
                <a:cxn ang="T9">
                  <a:pos x="T2" y="T3"/>
                </a:cxn>
                <a:cxn ang="T10">
                  <a:pos x="T4" y="T5"/>
                </a:cxn>
                <a:cxn ang="T11">
                  <a:pos x="T6" y="T7"/>
                </a:cxn>
              </a:cxnLst>
              <a:rect l="T12" t="T13" r="T14" b="T15"/>
              <a:pathLst>
                <a:path w="63" h="110">
                  <a:moveTo>
                    <a:pt x="0" y="0"/>
                  </a:moveTo>
                  <a:cubicBezTo>
                    <a:pt x="10" y="14"/>
                    <a:pt x="19" y="29"/>
                    <a:pt x="29" y="43"/>
                  </a:cubicBezTo>
                  <a:cubicBezTo>
                    <a:pt x="35" y="64"/>
                    <a:pt x="34" y="74"/>
                    <a:pt x="53" y="86"/>
                  </a:cubicBezTo>
                  <a:cubicBezTo>
                    <a:pt x="59" y="104"/>
                    <a:pt x="55" y="96"/>
                    <a:pt x="63" y="110"/>
                  </a:cubicBezTo>
                </a:path>
              </a:pathLst>
            </a:custGeom>
            <a:solidFill>
              <a:schemeClr val="accent1"/>
            </a:solidFill>
            <a:ln w="12700">
              <a:solidFill>
                <a:schemeClr val="tx1"/>
              </a:solidFill>
              <a:round/>
              <a:headEnd/>
              <a:tailEnd/>
            </a:ln>
          </p:spPr>
          <p:txBody>
            <a:bodyPr/>
            <a:lstStyle/>
            <a:p>
              <a:endParaRPr lang="en-US"/>
            </a:p>
          </p:txBody>
        </p:sp>
        <p:sp>
          <p:nvSpPr>
            <p:cNvPr id="8239" name="Freeform 44"/>
            <p:cNvSpPr>
              <a:spLocks/>
            </p:cNvSpPr>
            <p:nvPr/>
          </p:nvSpPr>
          <p:spPr bwMode="auto">
            <a:xfrm>
              <a:off x="1722" y="939"/>
              <a:ext cx="149" cy="165"/>
            </a:xfrm>
            <a:custGeom>
              <a:avLst/>
              <a:gdLst>
                <a:gd name="T0" fmla="*/ 0 w 144"/>
                <a:gd name="T1" fmla="*/ 0 h 115"/>
                <a:gd name="T2" fmla="*/ 100 w 144"/>
                <a:gd name="T3" fmla="*/ 198 h 115"/>
                <a:gd name="T4" fmla="*/ 149 w 144"/>
                <a:gd name="T5" fmla="*/ 284 h 115"/>
                <a:gd name="T6" fmla="*/ 159 w 144"/>
                <a:gd name="T7" fmla="*/ 340 h 115"/>
                <a:gd name="T8" fmla="*/ 0 60000 65536"/>
                <a:gd name="T9" fmla="*/ 0 60000 65536"/>
                <a:gd name="T10" fmla="*/ 0 60000 65536"/>
                <a:gd name="T11" fmla="*/ 0 60000 65536"/>
                <a:gd name="T12" fmla="*/ 0 w 144"/>
                <a:gd name="T13" fmla="*/ 0 h 115"/>
                <a:gd name="T14" fmla="*/ 144 w 144"/>
                <a:gd name="T15" fmla="*/ 115 h 115"/>
              </a:gdLst>
              <a:ahLst/>
              <a:cxnLst>
                <a:cxn ang="T8">
                  <a:pos x="T0" y="T1"/>
                </a:cxn>
                <a:cxn ang="T9">
                  <a:pos x="T2" y="T3"/>
                </a:cxn>
                <a:cxn ang="T10">
                  <a:pos x="T4" y="T5"/>
                </a:cxn>
                <a:cxn ang="T11">
                  <a:pos x="T6" y="T7"/>
                </a:cxn>
              </a:cxnLst>
              <a:rect l="T12" t="T13" r="T14" b="T15"/>
              <a:pathLst>
                <a:path w="144" h="115">
                  <a:moveTo>
                    <a:pt x="0" y="0"/>
                  </a:moveTo>
                  <a:cubicBezTo>
                    <a:pt x="29" y="21"/>
                    <a:pt x="61" y="52"/>
                    <a:pt x="91" y="67"/>
                  </a:cubicBezTo>
                  <a:cubicBezTo>
                    <a:pt x="107" y="75"/>
                    <a:pt x="134" y="96"/>
                    <a:pt x="134" y="96"/>
                  </a:cubicBezTo>
                  <a:cubicBezTo>
                    <a:pt x="140" y="112"/>
                    <a:pt x="135" y="106"/>
                    <a:pt x="144" y="115"/>
                  </a:cubicBezTo>
                </a:path>
              </a:pathLst>
            </a:custGeom>
            <a:solidFill>
              <a:schemeClr val="accent1"/>
            </a:solidFill>
            <a:ln w="12700">
              <a:solidFill>
                <a:schemeClr val="tx1"/>
              </a:solidFill>
              <a:round/>
              <a:headEnd/>
              <a:tailEnd/>
            </a:ln>
          </p:spPr>
          <p:txBody>
            <a:bodyPr/>
            <a:lstStyle/>
            <a:p>
              <a:endParaRPr lang="en-US"/>
            </a:p>
          </p:txBody>
        </p:sp>
      </p:grpSp>
      <p:sp>
        <p:nvSpPr>
          <p:cNvPr id="184365" name="Freeform 45"/>
          <p:cNvSpPr>
            <a:spLocks/>
          </p:cNvSpPr>
          <p:nvPr/>
        </p:nvSpPr>
        <p:spPr bwMode="auto">
          <a:xfrm>
            <a:off x="1698625" y="1897063"/>
            <a:ext cx="1120775" cy="398462"/>
          </a:xfrm>
          <a:custGeom>
            <a:avLst/>
            <a:gdLst>
              <a:gd name="T0" fmla="*/ 2147483647 w 711"/>
              <a:gd name="T1" fmla="*/ 2147483647 h 251"/>
              <a:gd name="T2" fmla="*/ 2147483647 w 711"/>
              <a:gd name="T3" fmla="*/ 2147483647 h 251"/>
              <a:gd name="T4" fmla="*/ 2147483647 w 711"/>
              <a:gd name="T5" fmla="*/ 2147483647 h 251"/>
              <a:gd name="T6" fmla="*/ 2147483647 w 711"/>
              <a:gd name="T7" fmla="*/ 2147483647 h 251"/>
              <a:gd name="T8" fmla="*/ 2147483647 w 711"/>
              <a:gd name="T9" fmla="*/ 0 h 251"/>
              <a:gd name="T10" fmla="*/ 2147483647 w 711"/>
              <a:gd name="T11" fmla="*/ 2147483647 h 251"/>
              <a:gd name="T12" fmla="*/ 2147483647 w 711"/>
              <a:gd name="T13" fmla="*/ 2147483647 h 251"/>
              <a:gd name="T14" fmla="*/ 2147483647 w 711"/>
              <a:gd name="T15" fmla="*/ 2147483647 h 251"/>
              <a:gd name="T16" fmla="*/ 0 w 711"/>
              <a:gd name="T17" fmla="*/ 2147483647 h 251"/>
              <a:gd name="T18" fmla="*/ 2147483647 w 711"/>
              <a:gd name="T19" fmla="*/ 2147483647 h 251"/>
              <a:gd name="T20" fmla="*/ 2147483647 w 711"/>
              <a:gd name="T21" fmla="*/ 2147483647 h 251"/>
              <a:gd name="T22" fmla="*/ 2147483647 w 711"/>
              <a:gd name="T23" fmla="*/ 2147483647 h 2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1"/>
              <a:gd name="T37" fmla="*/ 0 h 251"/>
              <a:gd name="T38" fmla="*/ 711 w 711"/>
              <a:gd name="T39" fmla="*/ 251 h 2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1" h="251">
                <a:moveTo>
                  <a:pt x="447" y="111"/>
                </a:moveTo>
                <a:cubicBezTo>
                  <a:pt x="477" y="91"/>
                  <a:pt x="560" y="83"/>
                  <a:pt x="596" y="72"/>
                </a:cubicBezTo>
                <a:lnTo>
                  <a:pt x="600" y="120"/>
                </a:lnTo>
                <a:lnTo>
                  <a:pt x="706" y="72"/>
                </a:lnTo>
                <a:cubicBezTo>
                  <a:pt x="711" y="72"/>
                  <a:pt x="624" y="24"/>
                  <a:pt x="576" y="0"/>
                </a:cubicBezTo>
                <a:lnTo>
                  <a:pt x="591" y="43"/>
                </a:lnTo>
                <a:lnTo>
                  <a:pt x="365" y="77"/>
                </a:lnTo>
                <a:cubicBezTo>
                  <a:pt x="291" y="95"/>
                  <a:pt x="205" y="128"/>
                  <a:pt x="144" y="154"/>
                </a:cubicBezTo>
                <a:lnTo>
                  <a:pt x="0" y="231"/>
                </a:lnTo>
                <a:lnTo>
                  <a:pt x="157" y="251"/>
                </a:lnTo>
                <a:lnTo>
                  <a:pt x="293" y="173"/>
                </a:lnTo>
                <a:cubicBezTo>
                  <a:pt x="340" y="149"/>
                  <a:pt x="411" y="120"/>
                  <a:pt x="442" y="106"/>
                </a:cubicBezTo>
              </a:path>
            </a:pathLst>
          </a:custGeom>
          <a:solidFill>
            <a:srgbClr val="FF0066"/>
          </a:solidFill>
          <a:ln w="9525">
            <a:solidFill>
              <a:schemeClr val="tx1"/>
            </a:solidFill>
            <a:round/>
            <a:headEnd/>
            <a:tailEnd/>
          </a:ln>
        </p:spPr>
        <p:txBody>
          <a:bodyPr>
            <a:spAutoFit/>
          </a:bodyPr>
          <a:lstStyle/>
          <a:p>
            <a:endParaRPr lang="en-US"/>
          </a:p>
        </p:txBody>
      </p:sp>
      <p:sp>
        <p:nvSpPr>
          <p:cNvPr id="184366" name="Freeform 46"/>
          <p:cNvSpPr>
            <a:spLocks/>
          </p:cNvSpPr>
          <p:nvPr/>
        </p:nvSpPr>
        <p:spPr bwMode="auto">
          <a:xfrm>
            <a:off x="3835400" y="1971675"/>
            <a:ext cx="1312863" cy="285750"/>
          </a:xfrm>
          <a:custGeom>
            <a:avLst/>
            <a:gdLst>
              <a:gd name="T0" fmla="*/ 2147483647 w 827"/>
              <a:gd name="T1" fmla="*/ 2147483647 h 180"/>
              <a:gd name="T2" fmla="*/ 2147483647 w 827"/>
              <a:gd name="T3" fmla="*/ 2147483647 h 180"/>
              <a:gd name="T4" fmla="*/ 2147483647 w 827"/>
              <a:gd name="T5" fmla="*/ 2147483647 h 180"/>
              <a:gd name="T6" fmla="*/ 0 w 827"/>
              <a:gd name="T7" fmla="*/ 2147483647 h 180"/>
              <a:gd name="T8" fmla="*/ 2147483647 w 827"/>
              <a:gd name="T9" fmla="*/ 0 h 180"/>
              <a:gd name="T10" fmla="*/ 2147483647 w 827"/>
              <a:gd name="T11" fmla="*/ 2147483647 h 180"/>
              <a:gd name="T12" fmla="*/ 2147483647 w 827"/>
              <a:gd name="T13" fmla="*/ 2147483647 h 180"/>
              <a:gd name="T14" fmla="*/ 2147483647 w 827"/>
              <a:gd name="T15" fmla="*/ 2147483647 h 180"/>
              <a:gd name="T16" fmla="*/ 2147483647 w 827"/>
              <a:gd name="T17" fmla="*/ 2147483647 h 180"/>
              <a:gd name="T18" fmla="*/ 2147483647 w 827"/>
              <a:gd name="T19" fmla="*/ 2147483647 h 180"/>
              <a:gd name="T20" fmla="*/ 2147483647 w 827"/>
              <a:gd name="T21" fmla="*/ 2147483647 h 180"/>
              <a:gd name="T22" fmla="*/ 2147483647 w 827"/>
              <a:gd name="T23" fmla="*/ 2147483647 h 180"/>
              <a:gd name="T24" fmla="*/ 2147483647 w 827"/>
              <a:gd name="T25" fmla="*/ 2147483647 h 1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7"/>
              <a:gd name="T40" fmla="*/ 0 h 180"/>
              <a:gd name="T41" fmla="*/ 827 w 827"/>
              <a:gd name="T42" fmla="*/ 180 h 1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7" h="180">
                <a:moveTo>
                  <a:pt x="356" y="96"/>
                </a:moveTo>
                <a:lnTo>
                  <a:pt x="128" y="48"/>
                </a:lnTo>
                <a:lnTo>
                  <a:pt x="119" y="69"/>
                </a:lnTo>
                <a:lnTo>
                  <a:pt x="0" y="32"/>
                </a:lnTo>
                <a:cubicBezTo>
                  <a:pt x="19" y="19"/>
                  <a:pt x="99" y="1"/>
                  <a:pt x="125" y="0"/>
                </a:cubicBezTo>
                <a:lnTo>
                  <a:pt x="125" y="24"/>
                </a:lnTo>
                <a:lnTo>
                  <a:pt x="299" y="27"/>
                </a:lnTo>
                <a:lnTo>
                  <a:pt x="476" y="48"/>
                </a:lnTo>
                <a:lnTo>
                  <a:pt x="614" y="75"/>
                </a:lnTo>
                <a:lnTo>
                  <a:pt x="827" y="138"/>
                </a:lnTo>
                <a:lnTo>
                  <a:pt x="572" y="180"/>
                </a:lnTo>
                <a:lnTo>
                  <a:pt x="485" y="132"/>
                </a:lnTo>
                <a:lnTo>
                  <a:pt x="356" y="96"/>
                </a:lnTo>
                <a:close/>
              </a:path>
            </a:pathLst>
          </a:custGeom>
          <a:solidFill>
            <a:srgbClr val="FF0066"/>
          </a:solidFill>
          <a:ln w="9525">
            <a:solidFill>
              <a:schemeClr val="tx1"/>
            </a:solidFill>
            <a:round/>
            <a:headEnd/>
            <a:tailEnd/>
          </a:ln>
        </p:spPr>
        <p:txBody>
          <a:bodyPr>
            <a:spAutoFit/>
          </a:bodyPr>
          <a:lstStyle/>
          <a:p>
            <a:endParaRPr lang="en-US"/>
          </a:p>
        </p:txBody>
      </p:sp>
      <p:sp>
        <p:nvSpPr>
          <p:cNvPr id="184367" name="Freeform 47"/>
          <p:cNvSpPr>
            <a:spLocks/>
          </p:cNvSpPr>
          <p:nvPr/>
        </p:nvSpPr>
        <p:spPr bwMode="auto">
          <a:xfrm>
            <a:off x="38100" y="3133725"/>
            <a:ext cx="1127125" cy="188913"/>
          </a:xfrm>
          <a:custGeom>
            <a:avLst/>
            <a:gdLst>
              <a:gd name="T0" fmla="*/ 2147483647 w 710"/>
              <a:gd name="T1" fmla="*/ 2147483647 h 119"/>
              <a:gd name="T2" fmla="*/ 2147483647 w 710"/>
              <a:gd name="T3" fmla="*/ 2147483647 h 119"/>
              <a:gd name="T4" fmla="*/ 2147483647 w 710"/>
              <a:gd name="T5" fmla="*/ 2147483647 h 119"/>
              <a:gd name="T6" fmla="*/ 2147483647 w 710"/>
              <a:gd name="T7" fmla="*/ 2147483647 h 119"/>
              <a:gd name="T8" fmla="*/ 2147483647 w 710"/>
              <a:gd name="T9" fmla="*/ 0 h 119"/>
              <a:gd name="T10" fmla="*/ 2147483647 w 710"/>
              <a:gd name="T11" fmla="*/ 2147483647 h 119"/>
              <a:gd name="T12" fmla="*/ 2147483647 w 710"/>
              <a:gd name="T13" fmla="*/ 2147483647 h 119"/>
              <a:gd name="T14" fmla="*/ 2147483647 w 710"/>
              <a:gd name="T15" fmla="*/ 2147483647 h 119"/>
              <a:gd name="T16" fmla="*/ 2147483647 w 710"/>
              <a:gd name="T17" fmla="*/ 2147483647 h 119"/>
              <a:gd name="T18" fmla="*/ 0 w 710"/>
              <a:gd name="T19" fmla="*/ 2147483647 h 119"/>
              <a:gd name="T20" fmla="*/ 2147483647 w 710"/>
              <a:gd name="T21" fmla="*/ 2147483647 h 119"/>
              <a:gd name="T22" fmla="*/ 2147483647 w 710"/>
              <a:gd name="T23" fmla="*/ 2147483647 h 119"/>
              <a:gd name="T24" fmla="*/ 2147483647 w 710"/>
              <a:gd name="T25" fmla="*/ 2147483647 h 119"/>
              <a:gd name="T26" fmla="*/ 2147483647 w 710"/>
              <a:gd name="T27" fmla="*/ 2147483647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0"/>
              <a:gd name="T43" fmla="*/ 0 h 119"/>
              <a:gd name="T44" fmla="*/ 710 w 710"/>
              <a:gd name="T45" fmla="*/ 119 h 1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0" h="119">
                <a:moveTo>
                  <a:pt x="370" y="58"/>
                </a:moveTo>
                <a:cubicBezTo>
                  <a:pt x="405" y="57"/>
                  <a:pt x="546" y="44"/>
                  <a:pt x="582" y="56"/>
                </a:cubicBezTo>
                <a:lnTo>
                  <a:pt x="564" y="82"/>
                </a:lnTo>
                <a:lnTo>
                  <a:pt x="710" y="71"/>
                </a:lnTo>
                <a:lnTo>
                  <a:pt x="600" y="0"/>
                </a:lnTo>
                <a:lnTo>
                  <a:pt x="592" y="22"/>
                </a:lnTo>
                <a:lnTo>
                  <a:pt x="482" y="16"/>
                </a:lnTo>
                <a:cubicBezTo>
                  <a:pt x="436" y="15"/>
                  <a:pt x="371" y="14"/>
                  <a:pt x="316" y="18"/>
                </a:cubicBezTo>
                <a:lnTo>
                  <a:pt x="150" y="38"/>
                </a:lnTo>
                <a:lnTo>
                  <a:pt x="0" y="71"/>
                </a:lnTo>
                <a:lnTo>
                  <a:pt x="115" y="119"/>
                </a:lnTo>
                <a:lnTo>
                  <a:pt x="208" y="86"/>
                </a:lnTo>
                <a:lnTo>
                  <a:pt x="270" y="72"/>
                </a:lnTo>
                <a:cubicBezTo>
                  <a:pt x="298" y="67"/>
                  <a:pt x="354" y="59"/>
                  <a:pt x="376" y="56"/>
                </a:cubicBezTo>
              </a:path>
            </a:pathLst>
          </a:custGeom>
          <a:solidFill>
            <a:srgbClr val="FF0066"/>
          </a:solidFill>
          <a:ln w="9525">
            <a:solidFill>
              <a:schemeClr val="tx1"/>
            </a:solidFill>
            <a:round/>
            <a:headEnd/>
            <a:tailEnd/>
          </a:ln>
        </p:spPr>
        <p:txBody>
          <a:bodyPr>
            <a:spAutoFit/>
          </a:bodyPr>
          <a:lstStyle/>
          <a:p>
            <a:endParaRPr lang="en-US"/>
          </a:p>
        </p:txBody>
      </p:sp>
      <p:sp>
        <p:nvSpPr>
          <p:cNvPr id="184368" name="Freeform 48"/>
          <p:cNvSpPr>
            <a:spLocks/>
          </p:cNvSpPr>
          <p:nvPr/>
        </p:nvSpPr>
        <p:spPr bwMode="auto">
          <a:xfrm>
            <a:off x="4876800" y="1447800"/>
            <a:ext cx="1085850" cy="393700"/>
          </a:xfrm>
          <a:custGeom>
            <a:avLst/>
            <a:gdLst>
              <a:gd name="T0" fmla="*/ 2147483647 w 684"/>
              <a:gd name="T1" fmla="*/ 2147483647 h 248"/>
              <a:gd name="T2" fmla="*/ 2147483647 w 684"/>
              <a:gd name="T3" fmla="*/ 2147483647 h 248"/>
              <a:gd name="T4" fmla="*/ 2147483647 w 684"/>
              <a:gd name="T5" fmla="*/ 2147483647 h 248"/>
              <a:gd name="T6" fmla="*/ 2147483647 w 684"/>
              <a:gd name="T7" fmla="*/ 2147483647 h 248"/>
              <a:gd name="T8" fmla="*/ 2147483647 w 684"/>
              <a:gd name="T9" fmla="*/ 0 h 248"/>
              <a:gd name="T10" fmla="*/ 2147483647 w 684"/>
              <a:gd name="T11" fmla="*/ 0 h 248"/>
              <a:gd name="T12" fmla="*/ 2147483647 w 684"/>
              <a:gd name="T13" fmla="*/ 2147483647 h 248"/>
              <a:gd name="T14" fmla="*/ 2147483647 w 684"/>
              <a:gd name="T15" fmla="*/ 2147483647 h 248"/>
              <a:gd name="T16" fmla="*/ 2147483647 w 684"/>
              <a:gd name="T17" fmla="*/ 2147483647 h 248"/>
              <a:gd name="T18" fmla="*/ 2147483647 w 684"/>
              <a:gd name="T19" fmla="*/ 2147483647 h 248"/>
              <a:gd name="T20" fmla="*/ 0 w 684"/>
              <a:gd name="T21" fmla="*/ 2147483647 h 248"/>
              <a:gd name="T22" fmla="*/ 2147483647 w 684"/>
              <a:gd name="T23" fmla="*/ 2147483647 h 248"/>
              <a:gd name="T24" fmla="*/ 2147483647 w 684"/>
              <a:gd name="T25" fmla="*/ 2147483647 h 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4"/>
              <a:gd name="T40" fmla="*/ 0 h 248"/>
              <a:gd name="T41" fmla="*/ 684 w 684"/>
              <a:gd name="T42" fmla="*/ 248 h 2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4" h="248">
                <a:moveTo>
                  <a:pt x="352" y="144"/>
                </a:moveTo>
                <a:lnTo>
                  <a:pt x="440" y="92"/>
                </a:lnTo>
                <a:lnTo>
                  <a:pt x="555" y="46"/>
                </a:lnTo>
                <a:lnTo>
                  <a:pt x="564" y="72"/>
                </a:lnTo>
                <a:lnTo>
                  <a:pt x="684" y="0"/>
                </a:lnTo>
                <a:lnTo>
                  <a:pt x="543" y="0"/>
                </a:lnTo>
                <a:lnTo>
                  <a:pt x="550" y="23"/>
                </a:lnTo>
                <a:lnTo>
                  <a:pt x="400" y="56"/>
                </a:lnTo>
                <a:lnTo>
                  <a:pt x="260" y="108"/>
                </a:lnTo>
                <a:lnTo>
                  <a:pt x="132" y="168"/>
                </a:lnTo>
                <a:lnTo>
                  <a:pt x="0" y="248"/>
                </a:lnTo>
                <a:lnTo>
                  <a:pt x="236" y="248"/>
                </a:lnTo>
                <a:lnTo>
                  <a:pt x="352" y="144"/>
                </a:lnTo>
                <a:close/>
              </a:path>
            </a:pathLst>
          </a:custGeom>
          <a:solidFill>
            <a:srgbClr val="FF0066"/>
          </a:solidFill>
          <a:ln w="9525">
            <a:solidFill>
              <a:schemeClr val="tx1"/>
            </a:solidFill>
            <a:round/>
            <a:headEnd/>
            <a:tailEnd/>
          </a:ln>
        </p:spPr>
        <p:txBody>
          <a:bodyPr>
            <a:spAutoFit/>
          </a:bodyPr>
          <a:lstStyle/>
          <a:p>
            <a:endParaRPr lang="en-US"/>
          </a:p>
        </p:txBody>
      </p:sp>
      <p:sp>
        <p:nvSpPr>
          <p:cNvPr id="184369" name="Freeform 49"/>
          <p:cNvSpPr>
            <a:spLocks/>
          </p:cNvSpPr>
          <p:nvPr/>
        </p:nvSpPr>
        <p:spPr bwMode="auto">
          <a:xfrm>
            <a:off x="1720850" y="2528888"/>
            <a:ext cx="917575" cy="150812"/>
          </a:xfrm>
          <a:custGeom>
            <a:avLst/>
            <a:gdLst>
              <a:gd name="T0" fmla="*/ 2147483647 w 578"/>
              <a:gd name="T1" fmla="*/ 2147483647 h 95"/>
              <a:gd name="T2" fmla="*/ 2147483647 w 578"/>
              <a:gd name="T3" fmla="*/ 2147483647 h 95"/>
              <a:gd name="T4" fmla="*/ 2147483647 w 578"/>
              <a:gd name="T5" fmla="*/ 2147483647 h 95"/>
              <a:gd name="T6" fmla="*/ 0 w 578"/>
              <a:gd name="T7" fmla="*/ 2147483647 h 95"/>
              <a:gd name="T8" fmla="*/ 2147483647 w 578"/>
              <a:gd name="T9" fmla="*/ 2147483647 h 95"/>
              <a:gd name="T10" fmla="*/ 2147483647 w 578"/>
              <a:gd name="T11" fmla="*/ 2147483647 h 95"/>
              <a:gd name="T12" fmla="*/ 2147483647 w 578"/>
              <a:gd name="T13" fmla="*/ 2147483647 h 95"/>
              <a:gd name="T14" fmla="*/ 2147483647 w 578"/>
              <a:gd name="T15" fmla="*/ 2147483647 h 95"/>
              <a:gd name="T16" fmla="*/ 2147483647 w 578"/>
              <a:gd name="T17" fmla="*/ 0 h 95"/>
              <a:gd name="T18" fmla="*/ 2147483647 w 578"/>
              <a:gd name="T19" fmla="*/ 2147483647 h 95"/>
              <a:gd name="T20" fmla="*/ 2147483647 w 578"/>
              <a:gd name="T21" fmla="*/ 2147483647 h 95"/>
              <a:gd name="T22" fmla="*/ 2147483647 w 578"/>
              <a:gd name="T23" fmla="*/ 2147483647 h 95"/>
              <a:gd name="T24" fmla="*/ 2147483647 w 578"/>
              <a:gd name="T25" fmla="*/ 2147483647 h 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8"/>
              <a:gd name="T40" fmla="*/ 0 h 95"/>
              <a:gd name="T41" fmla="*/ 578 w 578"/>
              <a:gd name="T42" fmla="*/ 95 h 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8" h="95">
                <a:moveTo>
                  <a:pt x="328" y="50"/>
                </a:moveTo>
                <a:cubicBezTo>
                  <a:pt x="293" y="49"/>
                  <a:pt x="133" y="62"/>
                  <a:pt x="97" y="74"/>
                </a:cubicBezTo>
                <a:lnTo>
                  <a:pt x="116" y="93"/>
                </a:lnTo>
                <a:lnTo>
                  <a:pt x="0" y="95"/>
                </a:lnTo>
                <a:lnTo>
                  <a:pt x="55" y="30"/>
                </a:lnTo>
                <a:lnTo>
                  <a:pt x="79" y="57"/>
                </a:lnTo>
                <a:lnTo>
                  <a:pt x="188" y="27"/>
                </a:lnTo>
                <a:lnTo>
                  <a:pt x="304" y="9"/>
                </a:lnTo>
                <a:lnTo>
                  <a:pt x="442" y="0"/>
                </a:lnTo>
                <a:lnTo>
                  <a:pt x="578" y="6"/>
                </a:lnTo>
                <a:lnTo>
                  <a:pt x="497" y="63"/>
                </a:lnTo>
                <a:lnTo>
                  <a:pt x="433" y="53"/>
                </a:lnTo>
                <a:cubicBezTo>
                  <a:pt x="405" y="51"/>
                  <a:pt x="352" y="49"/>
                  <a:pt x="331" y="48"/>
                </a:cubicBezTo>
              </a:path>
            </a:pathLst>
          </a:custGeom>
          <a:solidFill>
            <a:srgbClr val="FF0066"/>
          </a:solidFill>
          <a:ln w="9525">
            <a:solidFill>
              <a:schemeClr val="tx1"/>
            </a:solidFill>
            <a:round/>
            <a:headEnd/>
            <a:tailEnd/>
          </a:ln>
        </p:spPr>
        <p:txBody>
          <a:bodyPr>
            <a:spAutoFit/>
          </a:bodyPr>
          <a:lstStyle/>
          <a:p>
            <a:endParaRPr lang="en-US"/>
          </a:p>
        </p:txBody>
      </p:sp>
      <p:sp>
        <p:nvSpPr>
          <p:cNvPr id="184370" name="Freeform 50"/>
          <p:cNvSpPr>
            <a:spLocks/>
          </p:cNvSpPr>
          <p:nvPr/>
        </p:nvSpPr>
        <p:spPr bwMode="auto">
          <a:xfrm>
            <a:off x="6380163" y="2027238"/>
            <a:ext cx="592137" cy="457200"/>
          </a:xfrm>
          <a:custGeom>
            <a:avLst/>
            <a:gdLst>
              <a:gd name="T0" fmla="*/ 2147483647 w 373"/>
              <a:gd name="T1" fmla="*/ 2147483647 h 288"/>
              <a:gd name="T2" fmla="*/ 2147483647 w 373"/>
              <a:gd name="T3" fmla="*/ 2147483647 h 288"/>
              <a:gd name="T4" fmla="*/ 2147483647 w 373"/>
              <a:gd name="T5" fmla="*/ 2147483647 h 288"/>
              <a:gd name="T6" fmla="*/ 0 w 373"/>
              <a:gd name="T7" fmla="*/ 0 h 288"/>
              <a:gd name="T8" fmla="*/ 2147483647 w 373"/>
              <a:gd name="T9" fmla="*/ 2147483647 h 288"/>
              <a:gd name="T10" fmla="*/ 2147483647 w 373"/>
              <a:gd name="T11" fmla="*/ 2147483647 h 288"/>
              <a:gd name="T12" fmla="*/ 2147483647 w 373"/>
              <a:gd name="T13" fmla="*/ 2147483647 h 288"/>
              <a:gd name="T14" fmla="*/ 2147483647 w 373"/>
              <a:gd name="T15" fmla="*/ 2147483647 h 288"/>
              <a:gd name="T16" fmla="*/ 2147483647 w 373"/>
              <a:gd name="T17" fmla="*/ 2147483647 h 288"/>
              <a:gd name="T18" fmla="*/ 2147483647 w 373"/>
              <a:gd name="T19" fmla="*/ 2147483647 h 288"/>
              <a:gd name="T20" fmla="*/ 2147483647 w 373"/>
              <a:gd name="T21" fmla="*/ 2147483647 h 288"/>
              <a:gd name="T22" fmla="*/ 2147483647 w 373"/>
              <a:gd name="T23" fmla="*/ 2147483647 h 288"/>
              <a:gd name="T24" fmla="*/ 2147483647 w 373"/>
              <a:gd name="T25" fmla="*/ 2147483647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3"/>
              <a:gd name="T40" fmla="*/ 0 h 288"/>
              <a:gd name="T41" fmla="*/ 373 w 373"/>
              <a:gd name="T42" fmla="*/ 288 h 2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3" h="288">
                <a:moveTo>
                  <a:pt x="217" y="173"/>
                </a:moveTo>
                <a:cubicBezTo>
                  <a:pt x="191" y="159"/>
                  <a:pt x="81" y="83"/>
                  <a:pt x="61" y="58"/>
                </a:cubicBezTo>
                <a:lnTo>
                  <a:pt x="84" y="49"/>
                </a:lnTo>
                <a:lnTo>
                  <a:pt x="0" y="0"/>
                </a:lnTo>
                <a:lnTo>
                  <a:pt x="9" y="79"/>
                </a:lnTo>
                <a:lnTo>
                  <a:pt x="39" y="65"/>
                </a:lnTo>
                <a:lnTo>
                  <a:pt x="104" y="136"/>
                </a:lnTo>
                <a:lnTo>
                  <a:pt x="180" y="199"/>
                </a:lnTo>
                <a:lnTo>
                  <a:pt x="276" y="263"/>
                </a:lnTo>
                <a:lnTo>
                  <a:pt x="325" y="288"/>
                </a:lnTo>
                <a:lnTo>
                  <a:pt x="373" y="249"/>
                </a:lnTo>
                <a:lnTo>
                  <a:pt x="295" y="213"/>
                </a:lnTo>
                <a:cubicBezTo>
                  <a:pt x="269" y="201"/>
                  <a:pt x="234" y="184"/>
                  <a:pt x="218" y="176"/>
                </a:cubicBezTo>
              </a:path>
            </a:pathLst>
          </a:custGeom>
          <a:solidFill>
            <a:schemeClr val="tx2"/>
          </a:solidFill>
          <a:ln w="9525">
            <a:solidFill>
              <a:schemeClr val="tx1"/>
            </a:solidFill>
            <a:round/>
            <a:headEnd/>
            <a:tailEnd/>
          </a:ln>
        </p:spPr>
        <p:txBody>
          <a:bodyPr>
            <a:spAutoFit/>
          </a:bodyPr>
          <a:lstStyle/>
          <a:p>
            <a:endParaRPr lang="en-US"/>
          </a:p>
        </p:txBody>
      </p:sp>
      <p:sp>
        <p:nvSpPr>
          <p:cNvPr id="184371" name="Freeform 51"/>
          <p:cNvSpPr>
            <a:spLocks/>
          </p:cNvSpPr>
          <p:nvPr/>
        </p:nvSpPr>
        <p:spPr bwMode="auto">
          <a:xfrm>
            <a:off x="5943600" y="1447800"/>
            <a:ext cx="414338" cy="555625"/>
          </a:xfrm>
          <a:custGeom>
            <a:avLst/>
            <a:gdLst>
              <a:gd name="T0" fmla="*/ 2147483647 w 261"/>
              <a:gd name="T1" fmla="*/ 2147483647 h 350"/>
              <a:gd name="T2" fmla="*/ 2147483647 w 261"/>
              <a:gd name="T3" fmla="*/ 2147483647 h 350"/>
              <a:gd name="T4" fmla="*/ 2147483647 w 261"/>
              <a:gd name="T5" fmla="*/ 2147483647 h 350"/>
              <a:gd name="T6" fmla="*/ 2147483647 w 261"/>
              <a:gd name="T7" fmla="*/ 0 h 350"/>
              <a:gd name="T8" fmla="*/ 0 w 261"/>
              <a:gd name="T9" fmla="*/ 2147483647 h 350"/>
              <a:gd name="T10" fmla="*/ 2147483647 w 261"/>
              <a:gd name="T11" fmla="*/ 2147483647 h 350"/>
              <a:gd name="T12" fmla="*/ 2147483647 w 261"/>
              <a:gd name="T13" fmla="*/ 2147483647 h 350"/>
              <a:gd name="T14" fmla="*/ 2147483647 w 261"/>
              <a:gd name="T15" fmla="*/ 2147483647 h 350"/>
              <a:gd name="T16" fmla="*/ 2147483647 w 261"/>
              <a:gd name="T17" fmla="*/ 2147483647 h 350"/>
              <a:gd name="T18" fmla="*/ 2147483647 w 261"/>
              <a:gd name="T19" fmla="*/ 2147483647 h 350"/>
              <a:gd name="T20" fmla="*/ 2147483647 w 261"/>
              <a:gd name="T21" fmla="*/ 2147483647 h 350"/>
              <a:gd name="T22" fmla="*/ 2147483647 w 261"/>
              <a:gd name="T23" fmla="*/ 2147483647 h 350"/>
              <a:gd name="T24" fmla="*/ 2147483647 w 261"/>
              <a:gd name="T25" fmla="*/ 2147483647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1"/>
              <a:gd name="T40" fmla="*/ 0 h 350"/>
              <a:gd name="T41" fmla="*/ 261 w 261"/>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1" h="350">
                <a:moveTo>
                  <a:pt x="135" y="197"/>
                </a:moveTo>
                <a:cubicBezTo>
                  <a:pt x="119" y="181"/>
                  <a:pt x="61" y="91"/>
                  <a:pt x="56" y="64"/>
                </a:cubicBezTo>
                <a:lnTo>
                  <a:pt x="79" y="59"/>
                </a:lnTo>
                <a:lnTo>
                  <a:pt x="31" y="0"/>
                </a:lnTo>
                <a:lnTo>
                  <a:pt x="0" y="75"/>
                </a:lnTo>
                <a:lnTo>
                  <a:pt x="33" y="67"/>
                </a:lnTo>
                <a:lnTo>
                  <a:pt x="55" y="144"/>
                </a:lnTo>
                <a:lnTo>
                  <a:pt x="90" y="215"/>
                </a:lnTo>
                <a:lnTo>
                  <a:pt x="142" y="292"/>
                </a:lnTo>
                <a:lnTo>
                  <a:pt x="194" y="350"/>
                </a:lnTo>
                <a:lnTo>
                  <a:pt x="261" y="326"/>
                </a:lnTo>
                <a:lnTo>
                  <a:pt x="183" y="249"/>
                </a:lnTo>
                <a:cubicBezTo>
                  <a:pt x="162" y="228"/>
                  <a:pt x="145" y="210"/>
                  <a:pt x="135" y="200"/>
                </a:cubicBezTo>
              </a:path>
            </a:pathLst>
          </a:custGeom>
          <a:solidFill>
            <a:schemeClr val="tx2"/>
          </a:solidFill>
          <a:ln w="9525">
            <a:solidFill>
              <a:schemeClr val="tx1"/>
            </a:solidFill>
            <a:round/>
            <a:headEnd/>
            <a:tailEnd/>
          </a:ln>
        </p:spPr>
        <p:txBody>
          <a:bodyPr>
            <a:spAutoFit/>
          </a:bodyPr>
          <a:lstStyle/>
          <a:p>
            <a:endParaRPr lang="en-US"/>
          </a:p>
        </p:txBody>
      </p:sp>
      <p:sp>
        <p:nvSpPr>
          <p:cNvPr id="184372" name="Freeform 52"/>
          <p:cNvSpPr>
            <a:spLocks/>
          </p:cNvSpPr>
          <p:nvPr/>
        </p:nvSpPr>
        <p:spPr bwMode="auto">
          <a:xfrm>
            <a:off x="5310188" y="741363"/>
            <a:ext cx="565150" cy="500062"/>
          </a:xfrm>
          <a:custGeom>
            <a:avLst/>
            <a:gdLst>
              <a:gd name="T0" fmla="*/ 2147483647 w 356"/>
              <a:gd name="T1" fmla="*/ 2147483647 h 315"/>
              <a:gd name="T2" fmla="*/ 2147483647 w 356"/>
              <a:gd name="T3" fmla="*/ 2147483647 h 315"/>
              <a:gd name="T4" fmla="*/ 2147483647 w 356"/>
              <a:gd name="T5" fmla="*/ 2147483647 h 315"/>
              <a:gd name="T6" fmla="*/ 2147483647 w 356"/>
              <a:gd name="T7" fmla="*/ 0 h 315"/>
              <a:gd name="T8" fmla="*/ 0 w 356"/>
              <a:gd name="T9" fmla="*/ 2147483647 h 315"/>
              <a:gd name="T10" fmla="*/ 2147483647 w 356"/>
              <a:gd name="T11" fmla="*/ 2147483647 h 315"/>
              <a:gd name="T12" fmla="*/ 2147483647 w 356"/>
              <a:gd name="T13" fmla="*/ 2147483647 h 315"/>
              <a:gd name="T14" fmla="*/ 2147483647 w 356"/>
              <a:gd name="T15" fmla="*/ 2147483647 h 315"/>
              <a:gd name="T16" fmla="*/ 2147483647 w 356"/>
              <a:gd name="T17" fmla="*/ 2147483647 h 315"/>
              <a:gd name="T18" fmla="*/ 2147483647 w 356"/>
              <a:gd name="T19" fmla="*/ 2147483647 h 315"/>
              <a:gd name="T20" fmla="*/ 2147483647 w 356"/>
              <a:gd name="T21" fmla="*/ 2147483647 h 315"/>
              <a:gd name="T22" fmla="*/ 2147483647 w 356"/>
              <a:gd name="T23" fmla="*/ 2147483647 h 315"/>
              <a:gd name="T24" fmla="*/ 2147483647 w 356"/>
              <a:gd name="T25" fmla="*/ 2147483647 h 3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6"/>
              <a:gd name="T40" fmla="*/ 0 h 315"/>
              <a:gd name="T41" fmla="*/ 356 w 356"/>
              <a:gd name="T42" fmla="*/ 315 h 3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6" h="315">
                <a:moveTo>
                  <a:pt x="178" y="180"/>
                </a:moveTo>
                <a:cubicBezTo>
                  <a:pt x="156" y="166"/>
                  <a:pt x="67" y="85"/>
                  <a:pt x="52" y="59"/>
                </a:cubicBezTo>
                <a:lnTo>
                  <a:pt x="75" y="52"/>
                </a:lnTo>
                <a:lnTo>
                  <a:pt x="6" y="0"/>
                </a:lnTo>
                <a:lnTo>
                  <a:pt x="0" y="77"/>
                </a:lnTo>
                <a:lnTo>
                  <a:pt x="31" y="65"/>
                </a:lnTo>
                <a:lnTo>
                  <a:pt x="80" y="138"/>
                </a:lnTo>
                <a:lnTo>
                  <a:pt x="138" y="204"/>
                </a:lnTo>
                <a:lnTo>
                  <a:pt x="226" y="258"/>
                </a:lnTo>
                <a:lnTo>
                  <a:pt x="332" y="315"/>
                </a:lnTo>
                <a:lnTo>
                  <a:pt x="356" y="272"/>
                </a:lnTo>
                <a:lnTo>
                  <a:pt x="243" y="224"/>
                </a:lnTo>
                <a:cubicBezTo>
                  <a:pt x="213" y="209"/>
                  <a:pt x="192" y="192"/>
                  <a:pt x="178" y="183"/>
                </a:cubicBezTo>
              </a:path>
            </a:pathLst>
          </a:custGeom>
          <a:solidFill>
            <a:schemeClr val="tx2"/>
          </a:solidFill>
          <a:ln w="9525">
            <a:solidFill>
              <a:schemeClr val="tx1"/>
            </a:solidFill>
            <a:round/>
            <a:headEnd/>
            <a:tailEnd/>
          </a:ln>
        </p:spPr>
        <p:txBody>
          <a:bodyPr>
            <a:spAutoFit/>
          </a:bodyPr>
          <a:lstStyle/>
          <a:p>
            <a:endParaRPr lang="en-US"/>
          </a:p>
        </p:txBody>
      </p:sp>
      <p:sp>
        <p:nvSpPr>
          <p:cNvPr id="184373" name="Freeform 53"/>
          <p:cNvSpPr>
            <a:spLocks/>
          </p:cNvSpPr>
          <p:nvPr/>
        </p:nvSpPr>
        <p:spPr bwMode="auto">
          <a:xfrm>
            <a:off x="3914775" y="533400"/>
            <a:ext cx="981075" cy="619125"/>
          </a:xfrm>
          <a:custGeom>
            <a:avLst/>
            <a:gdLst>
              <a:gd name="T0" fmla="*/ 2147483647 w 618"/>
              <a:gd name="T1" fmla="*/ 2147483647 h 390"/>
              <a:gd name="T2" fmla="*/ 2147483647 w 618"/>
              <a:gd name="T3" fmla="*/ 2147483647 h 390"/>
              <a:gd name="T4" fmla="*/ 2147483647 w 618"/>
              <a:gd name="T5" fmla="*/ 2147483647 h 390"/>
              <a:gd name="T6" fmla="*/ 0 w 618"/>
              <a:gd name="T7" fmla="*/ 2147483647 h 390"/>
              <a:gd name="T8" fmla="*/ 2147483647 w 618"/>
              <a:gd name="T9" fmla="*/ 2147483647 h 390"/>
              <a:gd name="T10" fmla="*/ 2147483647 w 618"/>
              <a:gd name="T11" fmla="*/ 2147483647 h 390"/>
              <a:gd name="T12" fmla="*/ 2147483647 w 618"/>
              <a:gd name="T13" fmla="*/ 2147483647 h 390"/>
              <a:gd name="T14" fmla="*/ 2147483647 w 618"/>
              <a:gd name="T15" fmla="*/ 2147483647 h 390"/>
              <a:gd name="T16" fmla="*/ 2147483647 w 618"/>
              <a:gd name="T17" fmla="*/ 2147483647 h 390"/>
              <a:gd name="T18" fmla="*/ 2147483647 w 618"/>
              <a:gd name="T19" fmla="*/ 0 h 390"/>
              <a:gd name="T20" fmla="*/ 2147483647 w 618"/>
              <a:gd name="T21" fmla="*/ 2147483647 h 390"/>
              <a:gd name="T22" fmla="*/ 2147483647 w 618"/>
              <a:gd name="T23" fmla="*/ 2147483647 h 390"/>
              <a:gd name="T24" fmla="*/ 2147483647 w 618"/>
              <a:gd name="T25" fmla="*/ 2147483647 h 3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8"/>
              <a:gd name="T40" fmla="*/ 0 h 390"/>
              <a:gd name="T41" fmla="*/ 618 w 618"/>
              <a:gd name="T42" fmla="*/ 390 h 3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8" h="390">
                <a:moveTo>
                  <a:pt x="268" y="248"/>
                </a:moveTo>
                <a:lnTo>
                  <a:pt x="104" y="344"/>
                </a:lnTo>
                <a:lnTo>
                  <a:pt x="140" y="364"/>
                </a:lnTo>
                <a:lnTo>
                  <a:pt x="0" y="390"/>
                </a:lnTo>
                <a:lnTo>
                  <a:pt x="48" y="312"/>
                </a:lnTo>
                <a:lnTo>
                  <a:pt x="72" y="326"/>
                </a:lnTo>
                <a:lnTo>
                  <a:pt x="182" y="254"/>
                </a:lnTo>
                <a:lnTo>
                  <a:pt x="324" y="152"/>
                </a:lnTo>
                <a:lnTo>
                  <a:pt x="426" y="82"/>
                </a:lnTo>
                <a:lnTo>
                  <a:pt x="542" y="0"/>
                </a:lnTo>
                <a:lnTo>
                  <a:pt x="618" y="42"/>
                </a:lnTo>
                <a:lnTo>
                  <a:pt x="410" y="162"/>
                </a:lnTo>
                <a:lnTo>
                  <a:pt x="268" y="248"/>
                </a:lnTo>
                <a:close/>
              </a:path>
            </a:pathLst>
          </a:custGeom>
          <a:solidFill>
            <a:schemeClr val="tx2"/>
          </a:solidFill>
          <a:ln w="9525">
            <a:solidFill>
              <a:schemeClr val="tx1"/>
            </a:solidFill>
            <a:round/>
            <a:headEnd/>
            <a:tailEnd/>
          </a:ln>
        </p:spPr>
        <p:txBody>
          <a:bodyPr>
            <a:spAutoFit/>
          </a:bodyPr>
          <a:lstStyle/>
          <a:p>
            <a:endParaRPr lang="en-US"/>
          </a:p>
        </p:txBody>
      </p:sp>
      <p:sp>
        <p:nvSpPr>
          <p:cNvPr id="184374" name="Freeform 54"/>
          <p:cNvSpPr>
            <a:spLocks/>
          </p:cNvSpPr>
          <p:nvPr/>
        </p:nvSpPr>
        <p:spPr bwMode="auto">
          <a:xfrm>
            <a:off x="3616325" y="1238250"/>
            <a:ext cx="241300" cy="474663"/>
          </a:xfrm>
          <a:custGeom>
            <a:avLst/>
            <a:gdLst>
              <a:gd name="T0" fmla="*/ 2147483647 w 152"/>
              <a:gd name="T1" fmla="*/ 2147483647 h 299"/>
              <a:gd name="T2" fmla="*/ 2147483647 w 152"/>
              <a:gd name="T3" fmla="*/ 2147483647 h 299"/>
              <a:gd name="T4" fmla="*/ 2147483647 w 152"/>
              <a:gd name="T5" fmla="*/ 2147483647 h 299"/>
              <a:gd name="T6" fmla="*/ 2147483647 w 152"/>
              <a:gd name="T7" fmla="*/ 2147483647 h 299"/>
              <a:gd name="T8" fmla="*/ 0 w 152"/>
              <a:gd name="T9" fmla="*/ 2147483647 h 299"/>
              <a:gd name="T10" fmla="*/ 2147483647 w 152"/>
              <a:gd name="T11" fmla="*/ 2147483647 h 299"/>
              <a:gd name="T12" fmla="*/ 2147483647 w 152"/>
              <a:gd name="T13" fmla="*/ 2147483647 h 299"/>
              <a:gd name="T14" fmla="*/ 2147483647 w 152"/>
              <a:gd name="T15" fmla="*/ 2147483647 h 299"/>
              <a:gd name="T16" fmla="*/ 2147483647 w 152"/>
              <a:gd name="T17" fmla="*/ 2147483647 h 299"/>
              <a:gd name="T18" fmla="*/ 2147483647 w 152"/>
              <a:gd name="T19" fmla="*/ 0 h 299"/>
              <a:gd name="T20" fmla="*/ 2147483647 w 152"/>
              <a:gd name="T21" fmla="*/ 2147483647 h 299"/>
              <a:gd name="T22" fmla="*/ 2147483647 w 152"/>
              <a:gd name="T23" fmla="*/ 2147483647 h 299"/>
              <a:gd name="T24" fmla="*/ 2147483647 w 152"/>
              <a:gd name="T25" fmla="*/ 2147483647 h 2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299"/>
              <a:gd name="T41" fmla="*/ 152 w 152"/>
              <a:gd name="T42" fmla="*/ 299 h 2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299">
                <a:moveTo>
                  <a:pt x="74" y="122"/>
                </a:moveTo>
                <a:cubicBezTo>
                  <a:pt x="63" y="138"/>
                  <a:pt x="54" y="218"/>
                  <a:pt x="56" y="238"/>
                </a:cubicBezTo>
                <a:lnTo>
                  <a:pt x="80" y="238"/>
                </a:lnTo>
                <a:lnTo>
                  <a:pt x="46" y="299"/>
                </a:lnTo>
                <a:lnTo>
                  <a:pt x="0" y="242"/>
                </a:lnTo>
                <a:lnTo>
                  <a:pt x="34" y="242"/>
                </a:lnTo>
                <a:lnTo>
                  <a:pt x="28" y="194"/>
                </a:lnTo>
                <a:lnTo>
                  <a:pt x="28" y="116"/>
                </a:lnTo>
                <a:lnTo>
                  <a:pt x="58" y="46"/>
                </a:lnTo>
                <a:lnTo>
                  <a:pt x="100" y="0"/>
                </a:lnTo>
                <a:lnTo>
                  <a:pt x="152" y="6"/>
                </a:lnTo>
                <a:lnTo>
                  <a:pt x="104" y="68"/>
                </a:lnTo>
                <a:cubicBezTo>
                  <a:pt x="91" y="87"/>
                  <a:pt x="82" y="109"/>
                  <a:pt x="76" y="120"/>
                </a:cubicBezTo>
              </a:path>
            </a:pathLst>
          </a:custGeom>
          <a:solidFill>
            <a:schemeClr val="tx2"/>
          </a:solidFill>
          <a:ln w="9525">
            <a:solidFill>
              <a:schemeClr val="tx1"/>
            </a:solidFill>
            <a:round/>
            <a:headEnd/>
            <a:tailEnd/>
          </a:ln>
        </p:spPr>
        <p:txBody>
          <a:bodyPr>
            <a:spAutoFit/>
          </a:bodyPr>
          <a:lstStyle/>
          <a:p>
            <a:endParaRPr lang="en-US"/>
          </a:p>
        </p:txBody>
      </p:sp>
      <p:sp>
        <p:nvSpPr>
          <p:cNvPr id="184375" name="Freeform 55"/>
          <p:cNvSpPr>
            <a:spLocks/>
          </p:cNvSpPr>
          <p:nvPr/>
        </p:nvSpPr>
        <p:spPr bwMode="auto">
          <a:xfrm rot="1158553" flipH="1">
            <a:off x="3552825" y="1981200"/>
            <a:ext cx="273050" cy="330200"/>
          </a:xfrm>
          <a:custGeom>
            <a:avLst/>
            <a:gdLst>
              <a:gd name="T0" fmla="*/ 2147483647 w 152"/>
              <a:gd name="T1" fmla="*/ 2147483647 h 299"/>
              <a:gd name="T2" fmla="*/ 2147483647 w 152"/>
              <a:gd name="T3" fmla="*/ 2147483647 h 299"/>
              <a:gd name="T4" fmla="*/ 2147483647 w 152"/>
              <a:gd name="T5" fmla="*/ 2147483647 h 299"/>
              <a:gd name="T6" fmla="*/ 2147483647 w 152"/>
              <a:gd name="T7" fmla="*/ 2147483647 h 299"/>
              <a:gd name="T8" fmla="*/ 0 w 152"/>
              <a:gd name="T9" fmla="*/ 2147483647 h 299"/>
              <a:gd name="T10" fmla="*/ 2147483647 w 152"/>
              <a:gd name="T11" fmla="*/ 2147483647 h 299"/>
              <a:gd name="T12" fmla="*/ 2147483647 w 152"/>
              <a:gd name="T13" fmla="*/ 2147483647 h 299"/>
              <a:gd name="T14" fmla="*/ 2147483647 w 152"/>
              <a:gd name="T15" fmla="*/ 2147483647 h 299"/>
              <a:gd name="T16" fmla="*/ 2147483647 w 152"/>
              <a:gd name="T17" fmla="*/ 2147483647 h 299"/>
              <a:gd name="T18" fmla="*/ 2147483647 w 152"/>
              <a:gd name="T19" fmla="*/ 0 h 299"/>
              <a:gd name="T20" fmla="*/ 2147483647 w 152"/>
              <a:gd name="T21" fmla="*/ 2147483647 h 299"/>
              <a:gd name="T22" fmla="*/ 2147483647 w 152"/>
              <a:gd name="T23" fmla="*/ 2147483647 h 299"/>
              <a:gd name="T24" fmla="*/ 2147483647 w 152"/>
              <a:gd name="T25" fmla="*/ 2147483647 h 2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299"/>
              <a:gd name="T41" fmla="*/ 152 w 152"/>
              <a:gd name="T42" fmla="*/ 299 h 2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299">
                <a:moveTo>
                  <a:pt x="74" y="122"/>
                </a:moveTo>
                <a:cubicBezTo>
                  <a:pt x="63" y="138"/>
                  <a:pt x="54" y="218"/>
                  <a:pt x="56" y="238"/>
                </a:cubicBezTo>
                <a:lnTo>
                  <a:pt x="80" y="238"/>
                </a:lnTo>
                <a:lnTo>
                  <a:pt x="46" y="299"/>
                </a:lnTo>
                <a:lnTo>
                  <a:pt x="0" y="242"/>
                </a:lnTo>
                <a:lnTo>
                  <a:pt x="34" y="242"/>
                </a:lnTo>
                <a:lnTo>
                  <a:pt x="28" y="194"/>
                </a:lnTo>
                <a:lnTo>
                  <a:pt x="28" y="116"/>
                </a:lnTo>
                <a:lnTo>
                  <a:pt x="58" y="46"/>
                </a:lnTo>
                <a:lnTo>
                  <a:pt x="100" y="0"/>
                </a:lnTo>
                <a:lnTo>
                  <a:pt x="152" y="6"/>
                </a:lnTo>
                <a:lnTo>
                  <a:pt x="104" y="68"/>
                </a:lnTo>
                <a:cubicBezTo>
                  <a:pt x="91" y="87"/>
                  <a:pt x="82" y="109"/>
                  <a:pt x="76" y="120"/>
                </a:cubicBezTo>
              </a:path>
            </a:pathLst>
          </a:custGeom>
          <a:solidFill>
            <a:schemeClr val="tx2"/>
          </a:solidFill>
          <a:ln w="9525">
            <a:solidFill>
              <a:schemeClr val="tx1"/>
            </a:solidFill>
            <a:round/>
            <a:headEnd/>
            <a:tailEnd/>
          </a:ln>
        </p:spPr>
        <p:txBody>
          <a:bodyPr>
            <a:spAutoFit/>
          </a:bodyPr>
          <a:lstStyle/>
          <a:p>
            <a:endParaRPr lang="en-US"/>
          </a:p>
        </p:txBody>
      </p:sp>
      <p:sp>
        <p:nvSpPr>
          <p:cNvPr id="184376" name="Freeform 56"/>
          <p:cNvSpPr>
            <a:spLocks/>
          </p:cNvSpPr>
          <p:nvPr/>
        </p:nvSpPr>
        <p:spPr bwMode="auto">
          <a:xfrm rot="585171">
            <a:off x="2895600" y="2057400"/>
            <a:ext cx="233363" cy="450850"/>
          </a:xfrm>
          <a:custGeom>
            <a:avLst/>
            <a:gdLst>
              <a:gd name="T0" fmla="*/ 2147483647 w 129"/>
              <a:gd name="T1" fmla="*/ 2147483647 h 296"/>
              <a:gd name="T2" fmla="*/ 2147483647 w 129"/>
              <a:gd name="T3" fmla="*/ 2147483647 h 296"/>
              <a:gd name="T4" fmla="*/ 2147483647 w 129"/>
              <a:gd name="T5" fmla="*/ 2147483647 h 296"/>
              <a:gd name="T6" fmla="*/ 2147483647 w 129"/>
              <a:gd name="T7" fmla="*/ 2147483647 h 296"/>
              <a:gd name="T8" fmla="*/ 2147483647 w 129"/>
              <a:gd name="T9" fmla="*/ 2147483647 h 296"/>
              <a:gd name="T10" fmla="*/ 2147483647 w 129"/>
              <a:gd name="T11" fmla="*/ 2147483647 h 296"/>
              <a:gd name="T12" fmla="*/ 2147483647 w 129"/>
              <a:gd name="T13" fmla="*/ 2147483647 h 296"/>
              <a:gd name="T14" fmla="*/ 2147483647 w 129"/>
              <a:gd name="T15" fmla="*/ 2147483647 h 296"/>
              <a:gd name="T16" fmla="*/ 2147483647 w 129"/>
              <a:gd name="T17" fmla="*/ 2147483647 h 296"/>
              <a:gd name="T18" fmla="*/ 2147483647 w 129"/>
              <a:gd name="T19" fmla="*/ 0 h 296"/>
              <a:gd name="T20" fmla="*/ 0 w 129"/>
              <a:gd name="T21" fmla="*/ 0 h 296"/>
              <a:gd name="T22" fmla="*/ 2147483647 w 129"/>
              <a:gd name="T23" fmla="*/ 2147483647 h 296"/>
              <a:gd name="T24" fmla="*/ 2147483647 w 129"/>
              <a:gd name="T25" fmla="*/ 2147483647 h 2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296"/>
              <a:gd name="T41" fmla="*/ 129 w 129"/>
              <a:gd name="T42" fmla="*/ 296 h 2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296">
                <a:moveTo>
                  <a:pt x="67" y="124"/>
                </a:moveTo>
                <a:cubicBezTo>
                  <a:pt x="77" y="142"/>
                  <a:pt x="74" y="219"/>
                  <a:pt x="68" y="237"/>
                </a:cubicBezTo>
                <a:lnTo>
                  <a:pt x="41" y="232"/>
                </a:lnTo>
                <a:lnTo>
                  <a:pt x="69" y="296"/>
                </a:lnTo>
                <a:lnTo>
                  <a:pt x="129" y="252"/>
                </a:lnTo>
                <a:lnTo>
                  <a:pt x="92" y="246"/>
                </a:lnTo>
                <a:lnTo>
                  <a:pt x="106" y="201"/>
                </a:lnTo>
                <a:lnTo>
                  <a:pt x="119" y="129"/>
                </a:lnTo>
                <a:lnTo>
                  <a:pt x="98" y="57"/>
                </a:lnTo>
                <a:lnTo>
                  <a:pt x="80" y="0"/>
                </a:lnTo>
                <a:lnTo>
                  <a:pt x="0" y="0"/>
                </a:lnTo>
                <a:lnTo>
                  <a:pt x="43" y="68"/>
                </a:lnTo>
                <a:cubicBezTo>
                  <a:pt x="54" y="88"/>
                  <a:pt x="61" y="111"/>
                  <a:pt x="66" y="122"/>
                </a:cubicBezTo>
              </a:path>
            </a:pathLst>
          </a:custGeom>
          <a:solidFill>
            <a:schemeClr val="tx2"/>
          </a:solidFill>
          <a:ln w="9525">
            <a:solidFill>
              <a:schemeClr val="tx1"/>
            </a:solidFill>
            <a:round/>
            <a:headEnd/>
            <a:tailEnd/>
          </a:ln>
        </p:spPr>
        <p:txBody>
          <a:bodyPr>
            <a:spAutoFit/>
          </a:bodyPr>
          <a:lstStyle/>
          <a:p>
            <a:endParaRPr lang="en-US"/>
          </a:p>
        </p:txBody>
      </p:sp>
      <p:sp>
        <p:nvSpPr>
          <p:cNvPr id="184377" name="Freeform 57"/>
          <p:cNvSpPr>
            <a:spLocks/>
          </p:cNvSpPr>
          <p:nvPr/>
        </p:nvSpPr>
        <p:spPr bwMode="auto">
          <a:xfrm rot="345521">
            <a:off x="2981325" y="2571750"/>
            <a:ext cx="347663" cy="409575"/>
          </a:xfrm>
          <a:custGeom>
            <a:avLst/>
            <a:gdLst>
              <a:gd name="T0" fmla="*/ 2147483647 w 219"/>
              <a:gd name="T1" fmla="*/ 2147483647 h 258"/>
              <a:gd name="T2" fmla="*/ 2147483647 w 219"/>
              <a:gd name="T3" fmla="*/ 2147483647 h 258"/>
              <a:gd name="T4" fmla="*/ 2147483647 w 219"/>
              <a:gd name="T5" fmla="*/ 2147483647 h 258"/>
              <a:gd name="T6" fmla="*/ 2147483647 w 219"/>
              <a:gd name="T7" fmla="*/ 2147483647 h 258"/>
              <a:gd name="T8" fmla="*/ 2147483647 w 219"/>
              <a:gd name="T9" fmla="*/ 2147483647 h 258"/>
              <a:gd name="T10" fmla="*/ 2147483647 w 219"/>
              <a:gd name="T11" fmla="*/ 2147483647 h 258"/>
              <a:gd name="T12" fmla="*/ 2147483647 w 219"/>
              <a:gd name="T13" fmla="*/ 2147483647 h 258"/>
              <a:gd name="T14" fmla="*/ 2147483647 w 219"/>
              <a:gd name="T15" fmla="*/ 2147483647 h 258"/>
              <a:gd name="T16" fmla="*/ 2147483647 w 219"/>
              <a:gd name="T17" fmla="*/ 2147483647 h 258"/>
              <a:gd name="T18" fmla="*/ 0 w 219"/>
              <a:gd name="T19" fmla="*/ 2147483647 h 258"/>
              <a:gd name="T20" fmla="*/ 2147483647 w 219"/>
              <a:gd name="T21" fmla="*/ 0 h 258"/>
              <a:gd name="T22" fmla="*/ 2147483647 w 219"/>
              <a:gd name="T23" fmla="*/ 2147483647 h 258"/>
              <a:gd name="T24" fmla="*/ 2147483647 w 219"/>
              <a:gd name="T25" fmla="*/ 2147483647 h 2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9"/>
              <a:gd name="T40" fmla="*/ 0 h 258"/>
              <a:gd name="T41" fmla="*/ 219 w 219"/>
              <a:gd name="T42" fmla="*/ 258 h 2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9" h="258">
                <a:moveTo>
                  <a:pt x="101" y="122"/>
                </a:moveTo>
                <a:cubicBezTo>
                  <a:pt x="107" y="142"/>
                  <a:pt x="162" y="195"/>
                  <a:pt x="179" y="204"/>
                </a:cubicBezTo>
                <a:lnTo>
                  <a:pt x="195" y="182"/>
                </a:lnTo>
                <a:lnTo>
                  <a:pt x="219" y="247"/>
                </a:lnTo>
                <a:lnTo>
                  <a:pt x="145" y="258"/>
                </a:lnTo>
                <a:lnTo>
                  <a:pt x="168" y="227"/>
                </a:lnTo>
                <a:lnTo>
                  <a:pt x="127" y="205"/>
                </a:lnTo>
                <a:lnTo>
                  <a:pt x="67" y="161"/>
                </a:lnTo>
                <a:lnTo>
                  <a:pt x="33" y="95"/>
                </a:lnTo>
                <a:lnTo>
                  <a:pt x="0" y="30"/>
                </a:lnTo>
                <a:lnTo>
                  <a:pt x="84" y="0"/>
                </a:lnTo>
                <a:lnTo>
                  <a:pt x="90" y="66"/>
                </a:lnTo>
                <a:cubicBezTo>
                  <a:pt x="93" y="86"/>
                  <a:pt x="99" y="108"/>
                  <a:pt x="101" y="119"/>
                </a:cubicBezTo>
              </a:path>
            </a:pathLst>
          </a:custGeom>
          <a:solidFill>
            <a:schemeClr val="tx2"/>
          </a:solidFill>
          <a:ln w="9525">
            <a:solidFill>
              <a:schemeClr val="tx1"/>
            </a:solidFill>
            <a:round/>
            <a:headEnd/>
            <a:tailEnd/>
          </a:ln>
        </p:spPr>
        <p:txBody>
          <a:bodyPr>
            <a:spAutoFit/>
          </a:bodyPr>
          <a:lstStyle/>
          <a:p>
            <a:endParaRPr lang="en-US"/>
          </a:p>
        </p:txBody>
      </p:sp>
      <p:sp>
        <p:nvSpPr>
          <p:cNvPr id="184378" name="Freeform 58"/>
          <p:cNvSpPr>
            <a:spLocks/>
          </p:cNvSpPr>
          <p:nvPr/>
        </p:nvSpPr>
        <p:spPr bwMode="auto">
          <a:xfrm rot="9556263">
            <a:off x="1016000" y="2619375"/>
            <a:ext cx="203200" cy="428625"/>
          </a:xfrm>
          <a:custGeom>
            <a:avLst/>
            <a:gdLst>
              <a:gd name="T0" fmla="*/ 2147483647 w 152"/>
              <a:gd name="T1" fmla="*/ 2147483647 h 299"/>
              <a:gd name="T2" fmla="*/ 2147483647 w 152"/>
              <a:gd name="T3" fmla="*/ 2147483647 h 299"/>
              <a:gd name="T4" fmla="*/ 2147483647 w 152"/>
              <a:gd name="T5" fmla="*/ 2147483647 h 299"/>
              <a:gd name="T6" fmla="*/ 2147483647 w 152"/>
              <a:gd name="T7" fmla="*/ 2147483647 h 299"/>
              <a:gd name="T8" fmla="*/ 0 w 152"/>
              <a:gd name="T9" fmla="*/ 2147483647 h 299"/>
              <a:gd name="T10" fmla="*/ 2147483647 w 152"/>
              <a:gd name="T11" fmla="*/ 2147483647 h 299"/>
              <a:gd name="T12" fmla="*/ 2147483647 w 152"/>
              <a:gd name="T13" fmla="*/ 2147483647 h 299"/>
              <a:gd name="T14" fmla="*/ 2147483647 w 152"/>
              <a:gd name="T15" fmla="*/ 2147483647 h 299"/>
              <a:gd name="T16" fmla="*/ 2147483647 w 152"/>
              <a:gd name="T17" fmla="*/ 2147483647 h 299"/>
              <a:gd name="T18" fmla="*/ 2147483647 w 152"/>
              <a:gd name="T19" fmla="*/ 0 h 299"/>
              <a:gd name="T20" fmla="*/ 2147483647 w 152"/>
              <a:gd name="T21" fmla="*/ 2147483647 h 299"/>
              <a:gd name="T22" fmla="*/ 2147483647 w 152"/>
              <a:gd name="T23" fmla="*/ 2147483647 h 299"/>
              <a:gd name="T24" fmla="*/ 2147483647 w 152"/>
              <a:gd name="T25" fmla="*/ 2147483647 h 2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299"/>
              <a:gd name="T41" fmla="*/ 152 w 152"/>
              <a:gd name="T42" fmla="*/ 299 h 2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299">
                <a:moveTo>
                  <a:pt x="74" y="122"/>
                </a:moveTo>
                <a:cubicBezTo>
                  <a:pt x="63" y="138"/>
                  <a:pt x="54" y="218"/>
                  <a:pt x="56" y="238"/>
                </a:cubicBezTo>
                <a:lnTo>
                  <a:pt x="80" y="238"/>
                </a:lnTo>
                <a:lnTo>
                  <a:pt x="46" y="299"/>
                </a:lnTo>
                <a:lnTo>
                  <a:pt x="0" y="242"/>
                </a:lnTo>
                <a:lnTo>
                  <a:pt x="34" y="242"/>
                </a:lnTo>
                <a:lnTo>
                  <a:pt x="28" y="194"/>
                </a:lnTo>
                <a:lnTo>
                  <a:pt x="28" y="116"/>
                </a:lnTo>
                <a:lnTo>
                  <a:pt x="58" y="46"/>
                </a:lnTo>
                <a:lnTo>
                  <a:pt x="100" y="0"/>
                </a:lnTo>
                <a:lnTo>
                  <a:pt x="152" y="6"/>
                </a:lnTo>
                <a:lnTo>
                  <a:pt x="104" y="68"/>
                </a:lnTo>
                <a:cubicBezTo>
                  <a:pt x="91" y="87"/>
                  <a:pt x="82" y="109"/>
                  <a:pt x="76" y="120"/>
                </a:cubicBezTo>
              </a:path>
            </a:pathLst>
          </a:custGeom>
          <a:solidFill>
            <a:schemeClr val="tx2"/>
          </a:solidFill>
          <a:ln w="9525">
            <a:solidFill>
              <a:schemeClr val="tx1"/>
            </a:solidFill>
            <a:round/>
            <a:headEnd/>
            <a:tailEnd/>
          </a:ln>
        </p:spPr>
        <p:txBody>
          <a:bodyPr>
            <a:spAutoFit/>
          </a:bodyPr>
          <a:lstStyle/>
          <a:p>
            <a:endParaRPr lang="en-US"/>
          </a:p>
        </p:txBody>
      </p:sp>
      <p:sp>
        <p:nvSpPr>
          <p:cNvPr id="184379" name="Freeform 59"/>
          <p:cNvSpPr>
            <a:spLocks/>
          </p:cNvSpPr>
          <p:nvPr/>
        </p:nvSpPr>
        <p:spPr bwMode="auto">
          <a:xfrm rot="1033555">
            <a:off x="1651000" y="3581400"/>
            <a:ext cx="671513" cy="511175"/>
          </a:xfrm>
          <a:custGeom>
            <a:avLst/>
            <a:gdLst>
              <a:gd name="T0" fmla="*/ 2147483647 w 373"/>
              <a:gd name="T1" fmla="*/ 2147483647 h 288"/>
              <a:gd name="T2" fmla="*/ 2147483647 w 373"/>
              <a:gd name="T3" fmla="*/ 2147483647 h 288"/>
              <a:gd name="T4" fmla="*/ 2147483647 w 373"/>
              <a:gd name="T5" fmla="*/ 2147483647 h 288"/>
              <a:gd name="T6" fmla="*/ 0 w 373"/>
              <a:gd name="T7" fmla="*/ 0 h 288"/>
              <a:gd name="T8" fmla="*/ 2147483647 w 373"/>
              <a:gd name="T9" fmla="*/ 2147483647 h 288"/>
              <a:gd name="T10" fmla="*/ 2147483647 w 373"/>
              <a:gd name="T11" fmla="*/ 2147483647 h 288"/>
              <a:gd name="T12" fmla="*/ 2147483647 w 373"/>
              <a:gd name="T13" fmla="*/ 2147483647 h 288"/>
              <a:gd name="T14" fmla="*/ 2147483647 w 373"/>
              <a:gd name="T15" fmla="*/ 2147483647 h 288"/>
              <a:gd name="T16" fmla="*/ 2147483647 w 373"/>
              <a:gd name="T17" fmla="*/ 2147483647 h 288"/>
              <a:gd name="T18" fmla="*/ 2147483647 w 373"/>
              <a:gd name="T19" fmla="*/ 2147483647 h 288"/>
              <a:gd name="T20" fmla="*/ 2147483647 w 373"/>
              <a:gd name="T21" fmla="*/ 2147483647 h 288"/>
              <a:gd name="T22" fmla="*/ 2147483647 w 373"/>
              <a:gd name="T23" fmla="*/ 2147483647 h 288"/>
              <a:gd name="T24" fmla="*/ 2147483647 w 373"/>
              <a:gd name="T25" fmla="*/ 2147483647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3"/>
              <a:gd name="T40" fmla="*/ 0 h 288"/>
              <a:gd name="T41" fmla="*/ 373 w 373"/>
              <a:gd name="T42" fmla="*/ 288 h 2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3" h="288">
                <a:moveTo>
                  <a:pt x="217" y="173"/>
                </a:moveTo>
                <a:cubicBezTo>
                  <a:pt x="191" y="159"/>
                  <a:pt x="81" y="83"/>
                  <a:pt x="61" y="58"/>
                </a:cubicBezTo>
                <a:lnTo>
                  <a:pt x="84" y="49"/>
                </a:lnTo>
                <a:lnTo>
                  <a:pt x="0" y="0"/>
                </a:lnTo>
                <a:lnTo>
                  <a:pt x="9" y="79"/>
                </a:lnTo>
                <a:lnTo>
                  <a:pt x="39" y="65"/>
                </a:lnTo>
                <a:lnTo>
                  <a:pt x="104" y="136"/>
                </a:lnTo>
                <a:lnTo>
                  <a:pt x="180" y="199"/>
                </a:lnTo>
                <a:lnTo>
                  <a:pt x="276" y="263"/>
                </a:lnTo>
                <a:lnTo>
                  <a:pt x="325" y="288"/>
                </a:lnTo>
                <a:lnTo>
                  <a:pt x="373" y="249"/>
                </a:lnTo>
                <a:lnTo>
                  <a:pt x="295" y="213"/>
                </a:lnTo>
                <a:cubicBezTo>
                  <a:pt x="269" y="201"/>
                  <a:pt x="234" y="184"/>
                  <a:pt x="218" y="176"/>
                </a:cubicBezTo>
              </a:path>
            </a:pathLst>
          </a:custGeom>
          <a:solidFill>
            <a:schemeClr val="tx2"/>
          </a:solidFill>
          <a:ln w="9525">
            <a:solidFill>
              <a:schemeClr val="tx1"/>
            </a:solidFill>
            <a:round/>
            <a:headEnd/>
            <a:tailEnd/>
          </a:ln>
        </p:spPr>
        <p:txBody>
          <a:bodyPr>
            <a:spAutoFit/>
          </a:bodyPr>
          <a:lstStyle/>
          <a:p>
            <a:endParaRPr lang="en-US"/>
          </a:p>
        </p:txBody>
      </p:sp>
      <p:sp>
        <p:nvSpPr>
          <p:cNvPr id="184380" name="Freeform 60"/>
          <p:cNvSpPr>
            <a:spLocks/>
          </p:cNvSpPr>
          <p:nvPr/>
        </p:nvSpPr>
        <p:spPr bwMode="auto">
          <a:xfrm>
            <a:off x="2552700" y="4229100"/>
            <a:ext cx="938213" cy="147638"/>
          </a:xfrm>
          <a:custGeom>
            <a:avLst/>
            <a:gdLst>
              <a:gd name="T0" fmla="*/ 2147483647 w 591"/>
              <a:gd name="T1" fmla="*/ 2147483647 h 93"/>
              <a:gd name="T2" fmla="*/ 2147483647 w 591"/>
              <a:gd name="T3" fmla="*/ 2147483647 h 93"/>
              <a:gd name="T4" fmla="*/ 2147483647 w 591"/>
              <a:gd name="T5" fmla="*/ 2147483647 h 93"/>
              <a:gd name="T6" fmla="*/ 0 w 591"/>
              <a:gd name="T7" fmla="*/ 2147483647 h 93"/>
              <a:gd name="T8" fmla="*/ 2147483647 w 591"/>
              <a:gd name="T9" fmla="*/ 0 h 93"/>
              <a:gd name="T10" fmla="*/ 2147483647 w 591"/>
              <a:gd name="T11" fmla="*/ 2147483647 h 93"/>
              <a:gd name="T12" fmla="*/ 2147483647 w 591"/>
              <a:gd name="T13" fmla="*/ 2147483647 h 93"/>
              <a:gd name="T14" fmla="*/ 2147483647 w 591"/>
              <a:gd name="T15" fmla="*/ 2147483647 h 93"/>
              <a:gd name="T16" fmla="*/ 2147483647 w 591"/>
              <a:gd name="T17" fmla="*/ 2147483647 h 93"/>
              <a:gd name="T18" fmla="*/ 2147483647 w 591"/>
              <a:gd name="T19" fmla="*/ 2147483647 h 93"/>
              <a:gd name="T20" fmla="*/ 2147483647 w 591"/>
              <a:gd name="T21" fmla="*/ 2147483647 h 93"/>
              <a:gd name="T22" fmla="*/ 2147483647 w 591"/>
              <a:gd name="T23" fmla="*/ 2147483647 h 93"/>
              <a:gd name="T24" fmla="*/ 2147483647 w 591"/>
              <a:gd name="T25" fmla="*/ 2147483647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1"/>
              <a:gd name="T40" fmla="*/ 0 h 93"/>
              <a:gd name="T41" fmla="*/ 591 w 591"/>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1" h="93">
                <a:moveTo>
                  <a:pt x="312" y="42"/>
                </a:moveTo>
                <a:cubicBezTo>
                  <a:pt x="276" y="38"/>
                  <a:pt x="137" y="36"/>
                  <a:pt x="105" y="45"/>
                </a:cubicBezTo>
                <a:lnTo>
                  <a:pt x="105" y="63"/>
                </a:lnTo>
                <a:lnTo>
                  <a:pt x="0" y="30"/>
                </a:lnTo>
                <a:lnTo>
                  <a:pt x="96" y="0"/>
                </a:lnTo>
                <a:lnTo>
                  <a:pt x="99" y="24"/>
                </a:lnTo>
                <a:lnTo>
                  <a:pt x="207" y="15"/>
                </a:lnTo>
                <a:lnTo>
                  <a:pt x="333" y="18"/>
                </a:lnTo>
                <a:lnTo>
                  <a:pt x="476" y="37"/>
                </a:lnTo>
                <a:lnTo>
                  <a:pt x="591" y="60"/>
                </a:lnTo>
                <a:lnTo>
                  <a:pt x="558" y="93"/>
                </a:lnTo>
                <a:lnTo>
                  <a:pt x="468" y="72"/>
                </a:lnTo>
                <a:cubicBezTo>
                  <a:pt x="436" y="65"/>
                  <a:pt x="385" y="55"/>
                  <a:pt x="363" y="51"/>
                </a:cubicBezTo>
              </a:path>
            </a:pathLst>
          </a:custGeom>
          <a:solidFill>
            <a:schemeClr val="tx2"/>
          </a:solidFill>
          <a:ln w="9525">
            <a:solidFill>
              <a:schemeClr val="tx1"/>
            </a:solidFill>
            <a:round/>
            <a:headEnd/>
            <a:tailEnd/>
          </a:ln>
        </p:spPr>
        <p:txBody>
          <a:bodyPr>
            <a:spAutoFit/>
          </a:bodyPr>
          <a:lstStyle/>
          <a:p>
            <a:endParaRPr lang="en-US"/>
          </a:p>
        </p:txBody>
      </p:sp>
      <p:sp>
        <p:nvSpPr>
          <p:cNvPr id="184381" name="Freeform 61"/>
          <p:cNvSpPr>
            <a:spLocks/>
          </p:cNvSpPr>
          <p:nvPr/>
        </p:nvSpPr>
        <p:spPr bwMode="auto">
          <a:xfrm>
            <a:off x="1501775" y="1774825"/>
            <a:ext cx="349250" cy="527050"/>
          </a:xfrm>
          <a:custGeom>
            <a:avLst/>
            <a:gdLst>
              <a:gd name="T0" fmla="*/ 2147483647 w 220"/>
              <a:gd name="T1" fmla="*/ 2147483647 h 332"/>
              <a:gd name="T2" fmla="*/ 2147483647 w 220"/>
              <a:gd name="T3" fmla="*/ 2147483647 h 332"/>
              <a:gd name="T4" fmla="*/ 2147483647 w 220"/>
              <a:gd name="T5" fmla="*/ 2147483647 h 332"/>
              <a:gd name="T6" fmla="*/ 0 w 220"/>
              <a:gd name="T7" fmla="*/ 2147483647 h 332"/>
              <a:gd name="T8" fmla="*/ 2147483647 w 220"/>
              <a:gd name="T9" fmla="*/ 2147483647 h 332"/>
              <a:gd name="T10" fmla="*/ 2147483647 w 220"/>
              <a:gd name="T11" fmla="*/ 2147483647 h 332"/>
              <a:gd name="T12" fmla="*/ 2147483647 w 220"/>
              <a:gd name="T13" fmla="*/ 2147483647 h 332"/>
              <a:gd name="T14" fmla="*/ 2147483647 w 220"/>
              <a:gd name="T15" fmla="*/ 2147483647 h 332"/>
              <a:gd name="T16" fmla="*/ 2147483647 w 220"/>
              <a:gd name="T17" fmla="*/ 2147483647 h 332"/>
              <a:gd name="T18" fmla="*/ 2147483647 w 220"/>
              <a:gd name="T19" fmla="*/ 2147483647 h 332"/>
              <a:gd name="T20" fmla="*/ 2147483647 w 220"/>
              <a:gd name="T21" fmla="*/ 0 h 332"/>
              <a:gd name="T22" fmla="*/ 2147483647 w 220"/>
              <a:gd name="T23" fmla="*/ 2147483647 h 332"/>
              <a:gd name="T24" fmla="*/ 2147483647 w 220"/>
              <a:gd name="T25" fmla="*/ 2147483647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
              <a:gd name="T40" fmla="*/ 0 h 332"/>
              <a:gd name="T41" fmla="*/ 220 w 22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 h="332">
                <a:moveTo>
                  <a:pt x="129" y="178"/>
                </a:moveTo>
                <a:lnTo>
                  <a:pt x="68" y="249"/>
                </a:lnTo>
                <a:lnTo>
                  <a:pt x="52" y="231"/>
                </a:lnTo>
                <a:lnTo>
                  <a:pt x="0" y="332"/>
                </a:lnTo>
                <a:lnTo>
                  <a:pt x="105" y="303"/>
                </a:lnTo>
                <a:lnTo>
                  <a:pt x="85" y="278"/>
                </a:lnTo>
                <a:lnTo>
                  <a:pt x="120" y="250"/>
                </a:lnTo>
                <a:lnTo>
                  <a:pt x="168" y="183"/>
                </a:lnTo>
                <a:lnTo>
                  <a:pt x="196" y="106"/>
                </a:lnTo>
                <a:lnTo>
                  <a:pt x="220" y="10"/>
                </a:lnTo>
                <a:lnTo>
                  <a:pt x="148" y="0"/>
                </a:lnTo>
                <a:lnTo>
                  <a:pt x="151" y="88"/>
                </a:lnTo>
                <a:cubicBezTo>
                  <a:pt x="148" y="115"/>
                  <a:pt x="132" y="151"/>
                  <a:pt x="129" y="164"/>
                </a:cubicBezTo>
              </a:path>
            </a:pathLst>
          </a:custGeom>
          <a:solidFill>
            <a:schemeClr val="tx2"/>
          </a:solidFill>
          <a:ln w="9525">
            <a:solidFill>
              <a:schemeClr val="tx1"/>
            </a:solidFill>
            <a:round/>
            <a:headEnd/>
            <a:tailEnd/>
          </a:ln>
        </p:spPr>
        <p:txBody>
          <a:bodyPr>
            <a:spAutoFit/>
          </a:bodyPr>
          <a:lstStyle/>
          <a:p>
            <a:endParaRPr lang="en-US"/>
          </a:p>
        </p:txBody>
      </p:sp>
      <p:sp>
        <p:nvSpPr>
          <p:cNvPr id="184382" name="Freeform 62"/>
          <p:cNvSpPr>
            <a:spLocks/>
          </p:cNvSpPr>
          <p:nvPr/>
        </p:nvSpPr>
        <p:spPr bwMode="auto">
          <a:xfrm>
            <a:off x="5480050" y="523875"/>
            <a:ext cx="873125" cy="733425"/>
          </a:xfrm>
          <a:custGeom>
            <a:avLst/>
            <a:gdLst>
              <a:gd name="T0" fmla="*/ 2147483647 w 550"/>
              <a:gd name="T1" fmla="*/ 0 h 462"/>
              <a:gd name="T2" fmla="*/ 2147483647 w 550"/>
              <a:gd name="T3" fmla="*/ 2147483647 h 462"/>
              <a:gd name="T4" fmla="*/ 2147483647 w 550"/>
              <a:gd name="T5" fmla="*/ 2147483647 h 462"/>
              <a:gd name="T6" fmla="*/ 2147483647 w 550"/>
              <a:gd name="T7" fmla="*/ 2147483647 h 462"/>
              <a:gd name="T8" fmla="*/ 2147483647 w 550"/>
              <a:gd name="T9" fmla="*/ 2147483647 h 462"/>
              <a:gd name="T10" fmla="*/ 2147483647 w 550"/>
              <a:gd name="T11" fmla="*/ 2147483647 h 462"/>
              <a:gd name="T12" fmla="*/ 2147483647 w 550"/>
              <a:gd name="T13" fmla="*/ 2147483647 h 462"/>
              <a:gd name="T14" fmla="*/ 2147483647 w 550"/>
              <a:gd name="T15" fmla="*/ 2147483647 h 462"/>
              <a:gd name="T16" fmla="*/ 2147483647 w 550"/>
              <a:gd name="T17" fmla="*/ 2147483647 h 462"/>
              <a:gd name="T18" fmla="*/ 2147483647 w 550"/>
              <a:gd name="T19" fmla="*/ 2147483647 h 462"/>
              <a:gd name="T20" fmla="*/ 2147483647 w 550"/>
              <a:gd name="T21" fmla="*/ 2147483647 h 462"/>
              <a:gd name="T22" fmla="*/ 2147483647 w 550"/>
              <a:gd name="T23" fmla="*/ 2147483647 h 462"/>
              <a:gd name="T24" fmla="*/ 2147483647 w 550"/>
              <a:gd name="T25" fmla="*/ 2147483647 h 462"/>
              <a:gd name="T26" fmla="*/ 2147483647 w 550"/>
              <a:gd name="T27" fmla="*/ 2147483647 h 462"/>
              <a:gd name="T28" fmla="*/ 2147483647 w 550"/>
              <a:gd name="T29" fmla="*/ 2147483647 h 462"/>
              <a:gd name="T30" fmla="*/ 2147483647 w 550"/>
              <a:gd name="T31" fmla="*/ 2147483647 h 462"/>
              <a:gd name="T32" fmla="*/ 2147483647 w 550"/>
              <a:gd name="T33" fmla="*/ 2147483647 h 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0"/>
              <a:gd name="T52" fmla="*/ 0 h 462"/>
              <a:gd name="T53" fmla="*/ 550 w 550"/>
              <a:gd name="T54" fmla="*/ 462 h 4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0" h="462">
                <a:moveTo>
                  <a:pt x="4" y="0"/>
                </a:moveTo>
                <a:cubicBezTo>
                  <a:pt x="15" y="44"/>
                  <a:pt x="0" y="8"/>
                  <a:pt x="28" y="36"/>
                </a:cubicBezTo>
                <a:cubicBezTo>
                  <a:pt x="33" y="41"/>
                  <a:pt x="35" y="49"/>
                  <a:pt x="40" y="54"/>
                </a:cubicBezTo>
                <a:cubicBezTo>
                  <a:pt x="51" y="63"/>
                  <a:pt x="76" y="78"/>
                  <a:pt x="76" y="78"/>
                </a:cubicBezTo>
                <a:cubicBezTo>
                  <a:pt x="84" y="102"/>
                  <a:pt x="91" y="112"/>
                  <a:pt x="112" y="126"/>
                </a:cubicBezTo>
                <a:cubicBezTo>
                  <a:pt x="155" y="190"/>
                  <a:pt x="88" y="93"/>
                  <a:pt x="142" y="162"/>
                </a:cubicBezTo>
                <a:cubicBezTo>
                  <a:pt x="176" y="205"/>
                  <a:pt x="150" y="193"/>
                  <a:pt x="184" y="204"/>
                </a:cubicBezTo>
                <a:cubicBezTo>
                  <a:pt x="218" y="256"/>
                  <a:pt x="173" y="195"/>
                  <a:pt x="214" y="228"/>
                </a:cubicBezTo>
                <a:cubicBezTo>
                  <a:pt x="220" y="233"/>
                  <a:pt x="220" y="241"/>
                  <a:pt x="226" y="246"/>
                </a:cubicBezTo>
                <a:cubicBezTo>
                  <a:pt x="231" y="250"/>
                  <a:pt x="238" y="249"/>
                  <a:pt x="244" y="252"/>
                </a:cubicBezTo>
                <a:cubicBezTo>
                  <a:pt x="273" y="267"/>
                  <a:pt x="303" y="278"/>
                  <a:pt x="334" y="288"/>
                </a:cubicBezTo>
                <a:cubicBezTo>
                  <a:pt x="349" y="293"/>
                  <a:pt x="361" y="306"/>
                  <a:pt x="376" y="312"/>
                </a:cubicBezTo>
                <a:cubicBezTo>
                  <a:pt x="408" y="325"/>
                  <a:pt x="437" y="335"/>
                  <a:pt x="466" y="354"/>
                </a:cubicBezTo>
                <a:cubicBezTo>
                  <a:pt x="500" y="406"/>
                  <a:pt x="455" y="345"/>
                  <a:pt x="496" y="378"/>
                </a:cubicBezTo>
                <a:cubicBezTo>
                  <a:pt x="510" y="389"/>
                  <a:pt x="507" y="400"/>
                  <a:pt x="514" y="414"/>
                </a:cubicBezTo>
                <a:cubicBezTo>
                  <a:pt x="520" y="426"/>
                  <a:pt x="524" y="440"/>
                  <a:pt x="532" y="450"/>
                </a:cubicBezTo>
                <a:cubicBezTo>
                  <a:pt x="537" y="456"/>
                  <a:pt x="550" y="462"/>
                  <a:pt x="550" y="462"/>
                </a:cubicBezTo>
              </a:path>
            </a:pathLst>
          </a:custGeom>
          <a:noFill/>
          <a:ln w="57150">
            <a:solidFill>
              <a:schemeClr val="tx1"/>
            </a:solidFill>
            <a:prstDash val="sysDot"/>
            <a:round/>
            <a:headEnd/>
            <a:tailEnd type="triangle" w="med" len="med"/>
          </a:ln>
        </p:spPr>
        <p:txBody>
          <a:bodyPr/>
          <a:lstStyle/>
          <a:p>
            <a:endParaRPr lang="en-US"/>
          </a:p>
        </p:txBody>
      </p:sp>
      <p:sp>
        <p:nvSpPr>
          <p:cNvPr id="184383" name="Freeform 63"/>
          <p:cNvSpPr>
            <a:spLocks/>
          </p:cNvSpPr>
          <p:nvPr/>
        </p:nvSpPr>
        <p:spPr bwMode="auto">
          <a:xfrm>
            <a:off x="1762125" y="3276600"/>
            <a:ext cx="990600" cy="542925"/>
          </a:xfrm>
          <a:custGeom>
            <a:avLst/>
            <a:gdLst>
              <a:gd name="T0" fmla="*/ 0 w 624"/>
              <a:gd name="T1" fmla="*/ 0 h 342"/>
              <a:gd name="T2" fmla="*/ 2147483647 w 624"/>
              <a:gd name="T3" fmla="*/ 2147483647 h 342"/>
              <a:gd name="T4" fmla="*/ 2147483647 w 624"/>
              <a:gd name="T5" fmla="*/ 2147483647 h 342"/>
              <a:gd name="T6" fmla="*/ 2147483647 w 624"/>
              <a:gd name="T7" fmla="*/ 2147483647 h 342"/>
              <a:gd name="T8" fmla="*/ 2147483647 w 624"/>
              <a:gd name="T9" fmla="*/ 2147483647 h 342"/>
              <a:gd name="T10" fmla="*/ 2147483647 w 624"/>
              <a:gd name="T11" fmla="*/ 2147483647 h 342"/>
              <a:gd name="T12" fmla="*/ 2147483647 w 624"/>
              <a:gd name="T13" fmla="*/ 2147483647 h 342"/>
              <a:gd name="T14" fmla="*/ 2147483647 w 624"/>
              <a:gd name="T15" fmla="*/ 2147483647 h 342"/>
              <a:gd name="T16" fmla="*/ 2147483647 w 624"/>
              <a:gd name="T17" fmla="*/ 2147483647 h 342"/>
              <a:gd name="T18" fmla="*/ 2147483647 w 624"/>
              <a:gd name="T19" fmla="*/ 2147483647 h 342"/>
              <a:gd name="T20" fmla="*/ 2147483647 w 624"/>
              <a:gd name="T21" fmla="*/ 2147483647 h 342"/>
              <a:gd name="T22" fmla="*/ 2147483647 w 624"/>
              <a:gd name="T23" fmla="*/ 2147483647 h 3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342"/>
              <a:gd name="T38" fmla="*/ 624 w 624"/>
              <a:gd name="T39" fmla="*/ 342 h 3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342">
                <a:moveTo>
                  <a:pt x="0" y="0"/>
                </a:moveTo>
                <a:cubicBezTo>
                  <a:pt x="28" y="9"/>
                  <a:pt x="48" y="14"/>
                  <a:pt x="72" y="30"/>
                </a:cubicBezTo>
                <a:cubicBezTo>
                  <a:pt x="76" y="36"/>
                  <a:pt x="78" y="43"/>
                  <a:pt x="84" y="48"/>
                </a:cubicBezTo>
                <a:cubicBezTo>
                  <a:pt x="89" y="52"/>
                  <a:pt x="96" y="51"/>
                  <a:pt x="102" y="54"/>
                </a:cubicBezTo>
                <a:cubicBezTo>
                  <a:pt x="128" y="68"/>
                  <a:pt x="147" y="93"/>
                  <a:pt x="174" y="102"/>
                </a:cubicBezTo>
                <a:cubicBezTo>
                  <a:pt x="188" y="123"/>
                  <a:pt x="210" y="148"/>
                  <a:pt x="234" y="156"/>
                </a:cubicBezTo>
                <a:cubicBezTo>
                  <a:pt x="268" y="208"/>
                  <a:pt x="223" y="147"/>
                  <a:pt x="264" y="180"/>
                </a:cubicBezTo>
                <a:cubicBezTo>
                  <a:pt x="270" y="185"/>
                  <a:pt x="271" y="193"/>
                  <a:pt x="276" y="198"/>
                </a:cubicBezTo>
                <a:cubicBezTo>
                  <a:pt x="281" y="203"/>
                  <a:pt x="288" y="206"/>
                  <a:pt x="294" y="210"/>
                </a:cubicBezTo>
                <a:cubicBezTo>
                  <a:pt x="322" y="252"/>
                  <a:pt x="306" y="238"/>
                  <a:pt x="336" y="258"/>
                </a:cubicBezTo>
                <a:cubicBezTo>
                  <a:pt x="368" y="306"/>
                  <a:pt x="450" y="324"/>
                  <a:pt x="504" y="342"/>
                </a:cubicBezTo>
                <a:cubicBezTo>
                  <a:pt x="544" y="336"/>
                  <a:pt x="584" y="330"/>
                  <a:pt x="624" y="330"/>
                </a:cubicBezTo>
              </a:path>
            </a:pathLst>
          </a:custGeom>
          <a:noFill/>
          <a:ln w="57150">
            <a:solidFill>
              <a:schemeClr val="tx1"/>
            </a:solidFill>
            <a:prstDash val="sysDot"/>
            <a:round/>
            <a:headEnd/>
            <a:tailEnd type="triangle" w="med" len="med"/>
          </a:ln>
        </p:spPr>
        <p:txBody>
          <a:bodyPr/>
          <a:lstStyle/>
          <a:p>
            <a:endParaRPr lang="en-US"/>
          </a:p>
        </p:txBody>
      </p:sp>
      <p:sp>
        <p:nvSpPr>
          <p:cNvPr id="184384" name="Freeform 64"/>
          <p:cNvSpPr>
            <a:spLocks/>
          </p:cNvSpPr>
          <p:nvPr/>
        </p:nvSpPr>
        <p:spPr bwMode="auto">
          <a:xfrm>
            <a:off x="3602038" y="3305175"/>
            <a:ext cx="131762" cy="733425"/>
          </a:xfrm>
          <a:custGeom>
            <a:avLst/>
            <a:gdLst>
              <a:gd name="T0" fmla="*/ 2147483647 w 80"/>
              <a:gd name="T1" fmla="*/ 0 h 414"/>
              <a:gd name="T2" fmla="*/ 2147483647 w 80"/>
              <a:gd name="T3" fmla="*/ 2147483647 h 414"/>
              <a:gd name="T4" fmla="*/ 2147483647 w 80"/>
              <a:gd name="T5" fmla="*/ 2147483647 h 414"/>
              <a:gd name="T6" fmla="*/ 2147483647 w 80"/>
              <a:gd name="T7" fmla="*/ 2147483647 h 414"/>
              <a:gd name="T8" fmla="*/ 2147483647 w 80"/>
              <a:gd name="T9" fmla="*/ 2147483647 h 414"/>
              <a:gd name="T10" fmla="*/ 2147483647 w 80"/>
              <a:gd name="T11" fmla="*/ 2147483647 h 414"/>
              <a:gd name="T12" fmla="*/ 0 60000 65536"/>
              <a:gd name="T13" fmla="*/ 0 60000 65536"/>
              <a:gd name="T14" fmla="*/ 0 60000 65536"/>
              <a:gd name="T15" fmla="*/ 0 60000 65536"/>
              <a:gd name="T16" fmla="*/ 0 60000 65536"/>
              <a:gd name="T17" fmla="*/ 0 60000 65536"/>
              <a:gd name="T18" fmla="*/ 0 w 80"/>
              <a:gd name="T19" fmla="*/ 0 h 414"/>
              <a:gd name="T20" fmla="*/ 80 w 80"/>
              <a:gd name="T21" fmla="*/ 414 h 414"/>
            </a:gdLst>
            <a:ahLst/>
            <a:cxnLst>
              <a:cxn ang="T12">
                <a:pos x="T0" y="T1"/>
              </a:cxn>
              <a:cxn ang="T13">
                <a:pos x="T2" y="T3"/>
              </a:cxn>
              <a:cxn ang="T14">
                <a:pos x="T4" y="T5"/>
              </a:cxn>
              <a:cxn ang="T15">
                <a:pos x="T6" y="T7"/>
              </a:cxn>
              <a:cxn ang="T16">
                <a:pos x="T8" y="T9"/>
              </a:cxn>
              <a:cxn ang="T17">
                <a:pos x="T10" y="T11"/>
              </a:cxn>
            </a:cxnLst>
            <a:rect l="T18" t="T19" r="T20" b="T21"/>
            <a:pathLst>
              <a:path w="80" h="414">
                <a:moveTo>
                  <a:pt x="5" y="0"/>
                </a:moveTo>
                <a:cubicBezTo>
                  <a:pt x="18" y="39"/>
                  <a:pt x="0" y="1"/>
                  <a:pt x="29" y="24"/>
                </a:cubicBezTo>
                <a:cubicBezTo>
                  <a:pt x="42" y="34"/>
                  <a:pt x="49" y="67"/>
                  <a:pt x="53" y="78"/>
                </a:cubicBezTo>
                <a:cubicBezTo>
                  <a:pt x="57" y="90"/>
                  <a:pt x="61" y="102"/>
                  <a:pt x="65" y="114"/>
                </a:cubicBezTo>
                <a:cubicBezTo>
                  <a:pt x="67" y="120"/>
                  <a:pt x="71" y="132"/>
                  <a:pt x="71" y="132"/>
                </a:cubicBezTo>
                <a:cubicBezTo>
                  <a:pt x="66" y="215"/>
                  <a:pt x="80" y="337"/>
                  <a:pt x="41" y="414"/>
                </a:cubicBezTo>
              </a:path>
            </a:pathLst>
          </a:custGeom>
          <a:noFill/>
          <a:ln w="57150">
            <a:solidFill>
              <a:schemeClr val="tx1"/>
            </a:solidFill>
            <a:prstDash val="sysDot"/>
            <a:round/>
            <a:headEnd/>
            <a:tailEnd type="triangle" w="med" len="med"/>
          </a:ln>
        </p:spPr>
        <p:txBody>
          <a:bodyPr/>
          <a:lstStyle/>
          <a:p>
            <a:endParaRPr lang="en-US"/>
          </a:p>
        </p:txBody>
      </p:sp>
      <p:sp>
        <p:nvSpPr>
          <p:cNvPr id="184385" name="Freeform 65"/>
          <p:cNvSpPr>
            <a:spLocks/>
          </p:cNvSpPr>
          <p:nvPr/>
        </p:nvSpPr>
        <p:spPr bwMode="auto">
          <a:xfrm>
            <a:off x="1476375" y="2638425"/>
            <a:ext cx="276225" cy="485775"/>
          </a:xfrm>
          <a:custGeom>
            <a:avLst/>
            <a:gdLst>
              <a:gd name="T0" fmla="*/ 0 w 174"/>
              <a:gd name="T1" fmla="*/ 0 h 246"/>
              <a:gd name="T2" fmla="*/ 2147483647 w 174"/>
              <a:gd name="T3" fmla="*/ 2147483647 h 246"/>
              <a:gd name="T4" fmla="*/ 2147483647 w 174"/>
              <a:gd name="T5" fmla="*/ 2147483647 h 246"/>
              <a:gd name="T6" fmla="*/ 2147483647 w 174"/>
              <a:gd name="T7" fmla="*/ 2147483647 h 246"/>
              <a:gd name="T8" fmla="*/ 2147483647 w 174"/>
              <a:gd name="T9" fmla="*/ 2147483647 h 246"/>
              <a:gd name="T10" fmla="*/ 2147483647 w 174"/>
              <a:gd name="T11" fmla="*/ 2147483647 h 246"/>
              <a:gd name="T12" fmla="*/ 2147483647 w 174"/>
              <a:gd name="T13" fmla="*/ 2147483647 h 246"/>
              <a:gd name="T14" fmla="*/ 0 60000 65536"/>
              <a:gd name="T15" fmla="*/ 0 60000 65536"/>
              <a:gd name="T16" fmla="*/ 0 60000 65536"/>
              <a:gd name="T17" fmla="*/ 0 60000 65536"/>
              <a:gd name="T18" fmla="*/ 0 60000 65536"/>
              <a:gd name="T19" fmla="*/ 0 60000 65536"/>
              <a:gd name="T20" fmla="*/ 0 60000 65536"/>
              <a:gd name="T21" fmla="*/ 0 w 174"/>
              <a:gd name="T22" fmla="*/ 0 h 246"/>
              <a:gd name="T23" fmla="*/ 174 w 174"/>
              <a:gd name="T24" fmla="*/ 246 h 2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246">
                <a:moveTo>
                  <a:pt x="0" y="0"/>
                </a:moveTo>
                <a:cubicBezTo>
                  <a:pt x="37" y="7"/>
                  <a:pt x="70" y="19"/>
                  <a:pt x="108" y="24"/>
                </a:cubicBezTo>
                <a:cubicBezTo>
                  <a:pt x="144" y="36"/>
                  <a:pt x="162" y="61"/>
                  <a:pt x="174" y="96"/>
                </a:cubicBezTo>
                <a:cubicBezTo>
                  <a:pt x="168" y="128"/>
                  <a:pt x="166" y="157"/>
                  <a:pt x="132" y="168"/>
                </a:cubicBezTo>
                <a:cubicBezTo>
                  <a:pt x="128" y="174"/>
                  <a:pt x="126" y="181"/>
                  <a:pt x="120" y="186"/>
                </a:cubicBezTo>
                <a:cubicBezTo>
                  <a:pt x="115" y="190"/>
                  <a:pt x="106" y="187"/>
                  <a:pt x="102" y="192"/>
                </a:cubicBezTo>
                <a:cubicBezTo>
                  <a:pt x="88" y="209"/>
                  <a:pt x="95" y="229"/>
                  <a:pt x="78" y="246"/>
                </a:cubicBezTo>
              </a:path>
            </a:pathLst>
          </a:custGeom>
          <a:noFill/>
          <a:ln w="57150">
            <a:solidFill>
              <a:schemeClr val="tx1"/>
            </a:solidFill>
            <a:prstDash val="sysDot"/>
            <a:round/>
            <a:headEnd/>
            <a:tailEnd type="triangle" w="med" len="med"/>
          </a:ln>
        </p:spPr>
        <p:txBody>
          <a:bodyPr/>
          <a:lstStyle/>
          <a:p>
            <a:endParaRPr lang="en-US"/>
          </a:p>
        </p:txBody>
      </p:sp>
      <p:sp>
        <p:nvSpPr>
          <p:cNvPr id="8225" name="Text Box 66"/>
          <p:cNvSpPr txBox="1">
            <a:spLocks noChangeArrowheads="1"/>
          </p:cNvSpPr>
          <p:nvPr/>
        </p:nvSpPr>
        <p:spPr bwMode="auto">
          <a:xfrm>
            <a:off x="2514600" y="990600"/>
            <a:ext cx="3657600" cy="366713"/>
          </a:xfrm>
          <a:prstGeom prst="rect">
            <a:avLst/>
          </a:prstGeom>
          <a:noFill/>
          <a:ln w="12700" cap="sq">
            <a:noFill/>
            <a:miter lim="800000"/>
            <a:headEnd type="none" w="sm" len="sm"/>
            <a:tailEnd type="none" w="sm" len="sm"/>
          </a:ln>
        </p:spPr>
        <p:txBody>
          <a:bodyPr>
            <a:spAutoFit/>
          </a:bodyPr>
          <a:lstStyle/>
          <a:p>
            <a:pPr>
              <a:spcBef>
                <a:spcPct val="50000"/>
              </a:spcBef>
            </a:pPr>
            <a:endParaRPr lang="en-US"/>
          </a:p>
        </p:txBody>
      </p:sp>
      <p:pic>
        <p:nvPicPr>
          <p:cNvPr id="184387" name="Picture 67" descr="2"/>
          <p:cNvPicPr>
            <a:picLocks noChangeAspect="1" noChangeArrowheads="1"/>
          </p:cNvPicPr>
          <p:nvPr/>
        </p:nvPicPr>
        <p:blipFill>
          <a:blip r:embed="rId5"/>
          <a:srcRect/>
          <a:stretch>
            <a:fillRect/>
          </a:stretch>
        </p:blipFill>
        <p:spPr bwMode="auto">
          <a:xfrm>
            <a:off x="914400" y="381000"/>
            <a:ext cx="7391400" cy="5011738"/>
          </a:xfrm>
          <a:prstGeom prst="rect">
            <a:avLst/>
          </a:prstGeom>
          <a:noFill/>
          <a:ln w="9525">
            <a:noFill/>
            <a:miter lim="800000"/>
            <a:headEnd/>
            <a:tailEnd/>
          </a:ln>
        </p:spPr>
      </p:pic>
      <p:sp>
        <p:nvSpPr>
          <p:cNvPr id="8227" name="Text Box 68"/>
          <p:cNvSpPr txBox="1">
            <a:spLocks noChangeArrowheads="1"/>
          </p:cNvSpPr>
          <p:nvPr/>
        </p:nvSpPr>
        <p:spPr bwMode="auto">
          <a:xfrm>
            <a:off x="1447800" y="5478463"/>
            <a:ext cx="4419600" cy="366712"/>
          </a:xfrm>
          <a:prstGeom prst="rect">
            <a:avLst/>
          </a:prstGeom>
          <a:noFill/>
          <a:ln w="12700" cap="sq">
            <a:noFill/>
            <a:miter lim="800000"/>
            <a:headEnd type="none" w="sm" len="sm"/>
            <a:tailEnd type="none" w="sm" len="sm"/>
          </a:ln>
        </p:spPr>
        <p:txBody>
          <a:bodyPr>
            <a:spAutoFit/>
          </a:bodyPr>
          <a:lstStyle/>
          <a:p>
            <a:pPr>
              <a:spcBef>
                <a:spcPct val="50000"/>
              </a:spcBef>
            </a:pPr>
            <a:endParaRPr lang="en-US"/>
          </a:p>
        </p:txBody>
      </p:sp>
      <p:sp>
        <p:nvSpPr>
          <p:cNvPr id="184389" name="Text Box 69"/>
          <p:cNvSpPr txBox="1">
            <a:spLocks noChangeArrowheads="1"/>
          </p:cNvSpPr>
          <p:nvPr/>
        </p:nvSpPr>
        <p:spPr bwMode="auto">
          <a:xfrm>
            <a:off x="838200" y="5334000"/>
            <a:ext cx="7239000" cy="701675"/>
          </a:xfrm>
          <a:prstGeom prst="rect">
            <a:avLst/>
          </a:prstGeom>
          <a:noFill/>
          <a:ln w="12700" cap="sq">
            <a:noFill/>
            <a:miter lim="800000"/>
            <a:headEnd type="none" w="sm" len="sm"/>
            <a:tailEnd type="none" w="sm" len="sm"/>
          </a:ln>
        </p:spPr>
        <p:txBody>
          <a:bodyPr>
            <a:spAutoFit/>
          </a:bodyPr>
          <a:lstStyle/>
          <a:p>
            <a:pPr>
              <a:spcBef>
                <a:spcPct val="50000"/>
              </a:spcBef>
            </a:pPr>
            <a:r>
              <a:rPr lang="en-US">
                <a:solidFill>
                  <a:srgbClr val="6600CC"/>
                </a:solidFill>
              </a:rPr>
              <a:t>  </a:t>
            </a:r>
            <a:r>
              <a:rPr lang="en-US" sz="2000">
                <a:solidFill>
                  <a:srgbClr val="6600CC"/>
                </a:solidFill>
              </a:rPr>
              <a:t>Nhân dân Phú Thọ cắm chông chống giặc Pháp nhảy dù trong chiến dịch Việt Bắc thu - </a:t>
            </a:r>
            <a:r>
              <a:rPr lang="vi-VN" sz="2000">
                <a:solidFill>
                  <a:srgbClr val="6600CC"/>
                </a:solidFill>
              </a:rPr>
              <a:t>đ</a:t>
            </a:r>
            <a:r>
              <a:rPr lang="en-US" sz="2000">
                <a:solidFill>
                  <a:srgbClr val="6600CC"/>
                </a:solidFill>
              </a:rPr>
              <a:t>ông 1947 </a:t>
            </a:r>
          </a:p>
        </p:txBody>
      </p:sp>
      <p:sp>
        <p:nvSpPr>
          <p:cNvPr id="8229" name="Text Box 70"/>
          <p:cNvSpPr txBox="1">
            <a:spLocks noChangeArrowheads="1"/>
          </p:cNvSpPr>
          <p:nvPr/>
        </p:nvSpPr>
        <p:spPr bwMode="auto">
          <a:xfrm>
            <a:off x="2133600" y="2201863"/>
            <a:ext cx="4038600" cy="366712"/>
          </a:xfrm>
          <a:prstGeom prst="rect">
            <a:avLst/>
          </a:prstGeom>
          <a:noFill/>
          <a:ln w="12700" cap="sq">
            <a:noFill/>
            <a:miter lim="800000"/>
            <a:headEnd type="none" w="sm" len="sm"/>
            <a:tailEnd type="none" w="sm" len="sm"/>
          </a:ln>
        </p:spPr>
        <p:txBody>
          <a:bodyPr>
            <a:spAutoFit/>
          </a:bodyPr>
          <a:lstStyle/>
          <a:p>
            <a:pPr>
              <a:spcBef>
                <a:spcPct val="50000"/>
              </a:spcBef>
            </a:pPr>
            <a:endParaRPr lang="en-US"/>
          </a:p>
        </p:txBody>
      </p:sp>
      <p:pic>
        <p:nvPicPr>
          <p:cNvPr id="184396" name="Picture 76"/>
          <p:cNvPicPr>
            <a:picLocks noChangeAspect="1" noChangeArrowheads="1"/>
          </p:cNvPicPr>
          <p:nvPr/>
        </p:nvPicPr>
        <p:blipFill>
          <a:blip r:embed="rId6"/>
          <a:srcRect/>
          <a:stretch>
            <a:fillRect/>
          </a:stretch>
        </p:blipFill>
        <p:spPr bwMode="auto">
          <a:xfrm>
            <a:off x="838200" y="457200"/>
            <a:ext cx="7772400" cy="4953000"/>
          </a:xfrm>
          <a:prstGeom prst="rect">
            <a:avLst/>
          </a:prstGeom>
          <a:noFill/>
          <a:ln w="12700" cap="sq">
            <a:noFill/>
            <a:miter lim="800000"/>
            <a:headEnd type="none" w="sm" len="sm"/>
            <a:tailEnd type="none" w="sm" len="sm"/>
          </a:ln>
        </p:spPr>
      </p:pic>
      <p:sp>
        <p:nvSpPr>
          <p:cNvPr id="184397" name="Text Box 77"/>
          <p:cNvSpPr txBox="1">
            <a:spLocks noChangeArrowheads="1"/>
          </p:cNvSpPr>
          <p:nvPr/>
        </p:nvSpPr>
        <p:spPr bwMode="auto">
          <a:xfrm>
            <a:off x="3657600" y="5486400"/>
            <a:ext cx="1600200" cy="336550"/>
          </a:xfrm>
          <a:prstGeom prst="rect">
            <a:avLst/>
          </a:prstGeom>
          <a:noFill/>
          <a:ln w="12700" cap="sq">
            <a:noFill/>
            <a:miter lim="800000"/>
            <a:headEnd type="none" w="sm" len="sm"/>
            <a:tailEnd type="none" w="sm" len="sm"/>
          </a:ln>
        </p:spPr>
        <p:txBody>
          <a:bodyPr>
            <a:spAutoFit/>
          </a:bodyPr>
          <a:lstStyle/>
          <a:p>
            <a:pPr>
              <a:spcBef>
                <a:spcPct val="50000"/>
              </a:spcBef>
            </a:pPr>
            <a:r>
              <a:rPr lang="en-US" sz="1600" b="1">
                <a:solidFill>
                  <a:schemeClr val="accent2"/>
                </a:solidFill>
              </a:rPr>
              <a:t>Đường số 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3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0"/>
                                        <p:tgtEl>
                                          <p:spTgt spid="2"/>
                                        </p:tgtEl>
                                      </p:cBhvr>
                                    </p:animEffect>
                                    <p:anim calcmode="lin" valueType="num">
                                      <p:cBhvr>
                                        <p:cTn id="13" dur="3000" fill="hold"/>
                                        <p:tgtEl>
                                          <p:spTgt spid="2"/>
                                        </p:tgtEl>
                                        <p:attrNameLst>
                                          <p:attrName>ppt_x</p:attrName>
                                        </p:attrNameLst>
                                      </p:cBhvr>
                                      <p:tavLst>
                                        <p:tav tm="0">
                                          <p:val>
                                            <p:strVal val="#ppt_x"/>
                                          </p:val>
                                        </p:tav>
                                        <p:tav tm="100000">
                                          <p:val>
                                            <p:strVal val="#ppt_x"/>
                                          </p:val>
                                        </p:tav>
                                      </p:tavLst>
                                    </p:anim>
                                    <p:anim calcmode="lin" valueType="num">
                                      <p:cBhvr>
                                        <p:cTn id="14" dur="3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2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suction.wav" builtIn="1"/>
                                        </p:tgtEl>
                                      </p:cMediaNode>
                                    </p:audio>
                                  </p:subTnLst>
                                </p:cTn>
                              </p:par>
                            </p:childTnLst>
                          </p:cTn>
                        </p:par>
                        <p:par>
                          <p:cTn id="20" fill="hold" nodeType="afterGroup">
                            <p:stCondLst>
                              <p:cond delay="3000"/>
                            </p:stCondLst>
                            <p:childTnLst>
                              <p:par>
                                <p:cTn id="21" presetID="22" presetClass="entr" presetSubtype="2" repeatCount="100000" fill="hold" grpId="0" nodeType="afterEffect">
                                  <p:stCondLst>
                                    <p:cond delay="0"/>
                                  </p:stCondLst>
                                  <p:childTnLst>
                                    <p:set>
                                      <p:cBhvr>
                                        <p:cTn id="22" dur="1" fill="hold">
                                          <p:stCondLst>
                                            <p:cond delay="0"/>
                                          </p:stCondLst>
                                        </p:cTn>
                                        <p:tgtEl>
                                          <p:spTgt spid="184366"/>
                                        </p:tgtEl>
                                        <p:attrNameLst>
                                          <p:attrName>style.visibility</p:attrName>
                                        </p:attrNameLst>
                                      </p:cBhvr>
                                      <p:to>
                                        <p:strVal val="visible"/>
                                      </p:to>
                                    </p:set>
                                    <p:animEffect transition="in" filter="wipe(right)">
                                      <p:cBhvr>
                                        <p:cTn id="23" dur="3000"/>
                                        <p:tgtEl>
                                          <p:spTgt spid="184366"/>
                                        </p:tgtEl>
                                      </p:cBhvr>
                                    </p:animEffect>
                                  </p:childTnLst>
                                </p:cTn>
                              </p:par>
                              <p:par>
                                <p:cTn id="24" presetID="22" presetClass="entr" presetSubtype="8" repeatCount="100000" fill="hold" grpId="0" nodeType="withEffect">
                                  <p:stCondLst>
                                    <p:cond delay="0"/>
                                  </p:stCondLst>
                                  <p:childTnLst>
                                    <p:set>
                                      <p:cBhvr>
                                        <p:cTn id="25" dur="1" fill="hold">
                                          <p:stCondLst>
                                            <p:cond delay="0"/>
                                          </p:stCondLst>
                                        </p:cTn>
                                        <p:tgtEl>
                                          <p:spTgt spid="184365"/>
                                        </p:tgtEl>
                                        <p:attrNameLst>
                                          <p:attrName>style.visibility</p:attrName>
                                        </p:attrNameLst>
                                      </p:cBhvr>
                                      <p:to>
                                        <p:strVal val="visible"/>
                                      </p:to>
                                    </p:set>
                                    <p:animEffect transition="in" filter="wipe(left)">
                                      <p:cBhvr>
                                        <p:cTn id="26" dur="3000"/>
                                        <p:tgtEl>
                                          <p:spTgt spid="18436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9" presetClass="emph" presetSubtype="0" repeatCount="100000" fill="hold" grpId="1" nodeType="clickEffect">
                                  <p:stCondLst>
                                    <p:cond delay="0"/>
                                  </p:stCondLst>
                                  <p:childTnLst>
                                    <p:animClr clrSpc="rgb" dir="cw">
                                      <p:cBhvr override="childStyle">
                                        <p:cTn id="30" dur="500" fill="hold"/>
                                        <p:tgtEl>
                                          <p:spTgt spid="184366"/>
                                        </p:tgtEl>
                                        <p:attrNameLst>
                                          <p:attrName>style.color</p:attrName>
                                        </p:attrNameLst>
                                      </p:cBhvr>
                                      <p:to>
                                        <a:srgbClr val="FF3399"/>
                                      </p:to>
                                    </p:animClr>
                                    <p:animClr clrSpc="rgb" dir="cw">
                                      <p:cBhvr>
                                        <p:cTn id="31" dur="500" fill="hold"/>
                                        <p:tgtEl>
                                          <p:spTgt spid="184366"/>
                                        </p:tgtEl>
                                        <p:attrNameLst>
                                          <p:attrName>fillcolor</p:attrName>
                                        </p:attrNameLst>
                                      </p:cBhvr>
                                      <p:to>
                                        <a:srgbClr val="FF3399"/>
                                      </p:to>
                                    </p:animClr>
                                    <p:set>
                                      <p:cBhvr>
                                        <p:cTn id="32" dur="500" fill="hold"/>
                                        <p:tgtEl>
                                          <p:spTgt spid="184366"/>
                                        </p:tgtEl>
                                        <p:attrNameLst>
                                          <p:attrName>fill.type</p:attrName>
                                        </p:attrNameLst>
                                      </p:cBhvr>
                                      <p:to>
                                        <p:strVal val="solid"/>
                                      </p:to>
                                    </p:set>
                                    <p:set>
                                      <p:cBhvr>
                                        <p:cTn id="33" dur="500" fill="hold"/>
                                        <p:tgtEl>
                                          <p:spTgt spid="184366"/>
                                        </p:tgtEl>
                                        <p:attrNameLst>
                                          <p:attrName>fill.on</p:attrName>
                                        </p:attrNameLst>
                                      </p:cBhvr>
                                      <p:to>
                                        <p:strVal val="true"/>
                                      </p:to>
                                    </p:set>
                                  </p:childTnLst>
                                  <p:subTnLst>
                                    <p:animClr clrSpc="rgb" dir="cw">
                                      <p:cBhvr override="childStyle">
                                        <p:cTn dur="1" fill="hold" display="0" masterRel="nextClick" afterEffect="1"/>
                                        <p:tgtEl>
                                          <p:spTgt spid="184366"/>
                                        </p:tgtEl>
                                        <p:attrNameLst>
                                          <p:attrName>ppt_c</p:attrName>
                                        </p:attrNameLst>
                                      </p:cBhvr>
                                      <p:to>
                                        <a:srgbClr val="FF0066"/>
                                      </p:to>
                                    </p:animClr>
                                  </p:subTnLst>
                                </p:cTn>
                              </p:par>
                            </p:childTnLst>
                          </p:cTn>
                        </p:par>
                      </p:childTnLst>
                    </p:cTn>
                  </p:par>
                  <p:par>
                    <p:cTn id="34" fill="hold" nodeType="clickPar">
                      <p:stCondLst>
                        <p:cond delay="indefinite"/>
                      </p:stCondLst>
                      <p:childTnLst>
                        <p:par>
                          <p:cTn id="35" fill="hold" nodeType="withGroup">
                            <p:stCondLst>
                              <p:cond delay="0"/>
                            </p:stCondLst>
                            <p:childTnLst>
                              <p:par>
                                <p:cTn id="36" presetID="35" presetClass="entr" presetSubtype="0" fill="hold" nodeType="clickEffect">
                                  <p:stCondLst>
                                    <p:cond delay="0"/>
                                  </p:stCondLst>
                                  <p:childTnLst>
                                    <p:set>
                                      <p:cBhvr>
                                        <p:cTn id="37" dur="1" fill="hold">
                                          <p:stCondLst>
                                            <p:cond delay="0"/>
                                          </p:stCondLst>
                                        </p:cTn>
                                        <p:tgtEl>
                                          <p:spTgt spid="184387"/>
                                        </p:tgtEl>
                                        <p:attrNameLst>
                                          <p:attrName>style.visibility</p:attrName>
                                        </p:attrNameLst>
                                      </p:cBhvr>
                                      <p:to>
                                        <p:strVal val="visible"/>
                                      </p:to>
                                    </p:set>
                                    <p:animEffect transition="in" filter="fade">
                                      <p:cBhvr>
                                        <p:cTn id="38" dur="500"/>
                                        <p:tgtEl>
                                          <p:spTgt spid="184387"/>
                                        </p:tgtEl>
                                      </p:cBhvr>
                                    </p:animEffect>
                                    <p:anim calcmode="lin" valueType="num">
                                      <p:cBhvr>
                                        <p:cTn id="39" dur="500" fill="hold"/>
                                        <p:tgtEl>
                                          <p:spTgt spid="184387"/>
                                        </p:tgtEl>
                                        <p:attrNameLst>
                                          <p:attrName>style.rotation</p:attrName>
                                        </p:attrNameLst>
                                      </p:cBhvr>
                                      <p:tavLst>
                                        <p:tav tm="0">
                                          <p:val>
                                            <p:fltVal val="720"/>
                                          </p:val>
                                        </p:tav>
                                        <p:tav tm="100000">
                                          <p:val>
                                            <p:fltVal val="0"/>
                                          </p:val>
                                        </p:tav>
                                      </p:tavLst>
                                    </p:anim>
                                    <p:anim calcmode="lin" valueType="num">
                                      <p:cBhvr>
                                        <p:cTn id="40" dur="500" fill="hold"/>
                                        <p:tgtEl>
                                          <p:spTgt spid="184387"/>
                                        </p:tgtEl>
                                        <p:attrNameLst>
                                          <p:attrName>ppt_h</p:attrName>
                                        </p:attrNameLst>
                                      </p:cBhvr>
                                      <p:tavLst>
                                        <p:tav tm="0">
                                          <p:val>
                                            <p:fltVal val="0"/>
                                          </p:val>
                                        </p:tav>
                                        <p:tav tm="100000">
                                          <p:val>
                                            <p:strVal val="#ppt_h"/>
                                          </p:val>
                                        </p:tav>
                                      </p:tavLst>
                                    </p:anim>
                                    <p:anim calcmode="lin" valueType="num">
                                      <p:cBhvr>
                                        <p:cTn id="41" dur="500" fill="hold"/>
                                        <p:tgtEl>
                                          <p:spTgt spid="184387"/>
                                        </p:tgtEl>
                                        <p:attrNameLst>
                                          <p:attrName>ppt_w</p:attrName>
                                        </p:attrNameLst>
                                      </p:cBhvr>
                                      <p:tavLst>
                                        <p:tav tm="0">
                                          <p:val>
                                            <p:fltVal val="0"/>
                                          </p:val>
                                        </p:tav>
                                        <p:tav tm="100000">
                                          <p:val>
                                            <p:strVal val="#ppt_w"/>
                                          </p:val>
                                        </p:tav>
                                      </p:tavLst>
                                    </p:anim>
                                  </p:childTnLst>
                                </p:cTn>
                              </p:par>
                            </p:childTnLst>
                          </p:cTn>
                        </p:par>
                        <p:par>
                          <p:cTn id="42" fill="hold" nodeType="afterGroup">
                            <p:stCondLst>
                              <p:cond delay="500"/>
                            </p:stCondLst>
                            <p:childTnLst>
                              <p:par>
                                <p:cTn id="43" presetID="15" presetClass="entr" presetSubtype="0" fill="hold" grpId="0" nodeType="afterEffect">
                                  <p:stCondLst>
                                    <p:cond delay="0"/>
                                  </p:stCondLst>
                                  <p:childTnLst>
                                    <p:set>
                                      <p:cBhvr>
                                        <p:cTn id="44" dur="1" fill="hold">
                                          <p:stCondLst>
                                            <p:cond delay="0"/>
                                          </p:stCondLst>
                                        </p:cTn>
                                        <p:tgtEl>
                                          <p:spTgt spid="184389"/>
                                        </p:tgtEl>
                                        <p:attrNameLst>
                                          <p:attrName>style.visibility</p:attrName>
                                        </p:attrNameLst>
                                      </p:cBhvr>
                                      <p:to>
                                        <p:strVal val="visible"/>
                                      </p:to>
                                    </p:set>
                                    <p:anim calcmode="lin" valueType="num">
                                      <p:cBhvr>
                                        <p:cTn id="45" dur="1000" fill="hold"/>
                                        <p:tgtEl>
                                          <p:spTgt spid="184389"/>
                                        </p:tgtEl>
                                        <p:attrNameLst>
                                          <p:attrName>ppt_w</p:attrName>
                                        </p:attrNameLst>
                                      </p:cBhvr>
                                      <p:tavLst>
                                        <p:tav tm="0">
                                          <p:val>
                                            <p:fltVal val="0"/>
                                          </p:val>
                                        </p:tav>
                                        <p:tav tm="100000">
                                          <p:val>
                                            <p:strVal val="#ppt_w"/>
                                          </p:val>
                                        </p:tav>
                                      </p:tavLst>
                                    </p:anim>
                                    <p:anim calcmode="lin" valueType="num">
                                      <p:cBhvr>
                                        <p:cTn id="46" dur="1000" fill="hold"/>
                                        <p:tgtEl>
                                          <p:spTgt spid="184389"/>
                                        </p:tgtEl>
                                        <p:attrNameLst>
                                          <p:attrName>ppt_h</p:attrName>
                                        </p:attrNameLst>
                                      </p:cBhvr>
                                      <p:tavLst>
                                        <p:tav tm="0">
                                          <p:val>
                                            <p:fltVal val="0"/>
                                          </p:val>
                                        </p:tav>
                                        <p:tav tm="100000">
                                          <p:val>
                                            <p:strVal val="#ppt_h"/>
                                          </p:val>
                                        </p:tav>
                                      </p:tavLst>
                                    </p:anim>
                                    <p:anim calcmode="lin" valueType="num">
                                      <p:cBhvr>
                                        <p:cTn id="47" dur="1000" fill="hold"/>
                                        <p:tgtEl>
                                          <p:spTgt spid="184389"/>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8438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xit" presetSubtype="16" fill="hold" nodeType="clickEffect">
                                  <p:stCondLst>
                                    <p:cond delay="0"/>
                                  </p:stCondLst>
                                  <p:childTnLst>
                                    <p:animEffect transition="out" filter="box(in)">
                                      <p:cBhvr>
                                        <p:cTn id="52" dur="500"/>
                                        <p:tgtEl>
                                          <p:spTgt spid="184387"/>
                                        </p:tgtEl>
                                      </p:cBhvr>
                                    </p:animEffect>
                                    <p:set>
                                      <p:cBhvr>
                                        <p:cTn id="53" dur="1" fill="hold">
                                          <p:stCondLst>
                                            <p:cond delay="499"/>
                                          </p:stCondLst>
                                        </p:cTn>
                                        <p:tgtEl>
                                          <p:spTgt spid="184387"/>
                                        </p:tgtEl>
                                        <p:attrNameLst>
                                          <p:attrName>style.visibility</p:attrName>
                                        </p:attrNameLst>
                                      </p:cBhvr>
                                      <p:to>
                                        <p:strVal val="hidden"/>
                                      </p:to>
                                    </p:set>
                                  </p:childTnLst>
                                </p:cTn>
                              </p:par>
                            </p:childTnLst>
                          </p:cTn>
                        </p:par>
                        <p:par>
                          <p:cTn id="54" fill="hold" nodeType="afterGroup">
                            <p:stCondLst>
                              <p:cond delay="500"/>
                            </p:stCondLst>
                            <p:childTnLst>
                              <p:par>
                                <p:cTn id="55" presetID="24" presetClass="exit" presetSubtype="0" fill="hold" grpId="1" nodeType="afterEffect">
                                  <p:stCondLst>
                                    <p:cond delay="0"/>
                                  </p:stCondLst>
                                  <p:childTnLst>
                                    <p:anim to="" calcmode="lin" valueType="num">
                                      <p:cBhvr>
                                        <p:cTn id="56" dur="1"/>
                                        <p:tgtEl>
                                          <p:spTgt spid="184389"/>
                                        </p:tgtEl>
                                        <p:attrNameLst>
                                          <p:attrName/>
                                        </p:attrNameLst>
                                      </p:cBhvr>
                                    </p:anim>
                                    <p:set>
                                      <p:cBhvr>
                                        <p:cTn id="57" dur="1" fill="hold">
                                          <p:stCondLst>
                                            <p:cond delay="0"/>
                                          </p:stCondLst>
                                        </p:cTn>
                                        <p:tgtEl>
                                          <p:spTgt spid="184389"/>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9" presetClass="emph" presetSubtype="0" repeatCount="100000" fill="hold" grpId="1" nodeType="clickEffect">
                                  <p:stCondLst>
                                    <p:cond delay="0"/>
                                  </p:stCondLst>
                                  <p:childTnLst>
                                    <p:animClr clrSpc="rgb" dir="cw">
                                      <p:cBhvr override="childStyle">
                                        <p:cTn id="61" dur="500" fill="hold"/>
                                        <p:tgtEl>
                                          <p:spTgt spid="184365"/>
                                        </p:tgtEl>
                                        <p:attrNameLst>
                                          <p:attrName>style.color</p:attrName>
                                        </p:attrNameLst>
                                      </p:cBhvr>
                                      <p:to>
                                        <a:srgbClr val="FF3399"/>
                                      </p:to>
                                    </p:animClr>
                                    <p:animClr clrSpc="rgb" dir="cw">
                                      <p:cBhvr>
                                        <p:cTn id="62" dur="500" fill="hold"/>
                                        <p:tgtEl>
                                          <p:spTgt spid="184365"/>
                                        </p:tgtEl>
                                        <p:attrNameLst>
                                          <p:attrName>fillcolor</p:attrName>
                                        </p:attrNameLst>
                                      </p:cBhvr>
                                      <p:to>
                                        <a:srgbClr val="FF3399"/>
                                      </p:to>
                                    </p:animClr>
                                    <p:set>
                                      <p:cBhvr>
                                        <p:cTn id="63" dur="500" fill="hold"/>
                                        <p:tgtEl>
                                          <p:spTgt spid="184365"/>
                                        </p:tgtEl>
                                        <p:attrNameLst>
                                          <p:attrName>fill.type</p:attrName>
                                        </p:attrNameLst>
                                      </p:cBhvr>
                                      <p:to>
                                        <p:strVal val="solid"/>
                                      </p:to>
                                    </p:set>
                                    <p:set>
                                      <p:cBhvr>
                                        <p:cTn id="64" dur="500" fill="hold"/>
                                        <p:tgtEl>
                                          <p:spTgt spid="184365"/>
                                        </p:tgtEl>
                                        <p:attrNameLst>
                                          <p:attrName>fill.on</p:attrName>
                                        </p:attrNameLst>
                                      </p:cBhvr>
                                      <p:to>
                                        <p:strVal val="true"/>
                                      </p:to>
                                    </p:set>
                                  </p:childTnLst>
                                  <p:subTnLst>
                                    <p:animClr clrSpc="rgb" dir="cw">
                                      <p:cBhvr override="childStyle">
                                        <p:cTn dur="1" fill="hold" display="0" masterRel="nextClick" afterEffect="1"/>
                                        <p:tgtEl>
                                          <p:spTgt spid="184365"/>
                                        </p:tgtEl>
                                        <p:attrNameLst>
                                          <p:attrName>ppt_c</p:attrName>
                                        </p:attrNameLst>
                                      </p:cBhvr>
                                      <p:to>
                                        <a:srgbClr val="FF0066"/>
                                      </p:to>
                                    </p:animClr>
                                    <p:audio>
                                      <p:cMediaNode>
                                        <p:cTn display="0" masterRel="sameClick">
                                          <p:stCondLst>
                                            <p:cond evt="begin" delay="0">
                                              <p:tn val="60"/>
                                            </p:cond>
                                          </p:stCondLst>
                                          <p:endCondLst>
                                            <p:cond evt="onStopAudio" delay="0">
                                              <p:tgtEl>
                                                <p:sldTgt/>
                                              </p:tgtEl>
                                            </p:cond>
                                          </p:endCondLst>
                                        </p:cTn>
                                        <p:tgtEl>
                                          <p:sndTgt r:embed="rId3" name="whoosh.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84370"/>
                                        </p:tgtEl>
                                        <p:attrNameLst>
                                          <p:attrName>style.visibility</p:attrName>
                                        </p:attrNameLst>
                                      </p:cBhvr>
                                      <p:to>
                                        <p:strVal val="visible"/>
                                      </p:to>
                                    </p:set>
                                    <p:animEffect transition="in" filter="wipe(down)">
                                      <p:cBhvr>
                                        <p:cTn id="69" dur="1000"/>
                                        <p:tgtEl>
                                          <p:spTgt spid="184370"/>
                                        </p:tgtEl>
                                      </p:cBhvr>
                                    </p:animEffect>
                                  </p:childTnLst>
                                </p:cTn>
                              </p:par>
                            </p:childTnLst>
                          </p:cTn>
                        </p:par>
                        <p:par>
                          <p:cTn id="70" fill="hold" nodeType="afterGroup">
                            <p:stCondLst>
                              <p:cond delay="1000"/>
                            </p:stCondLst>
                            <p:childTnLst>
                              <p:par>
                                <p:cTn id="71" presetID="22" presetClass="entr" presetSubtype="4" fill="hold" grpId="0" nodeType="afterEffect">
                                  <p:stCondLst>
                                    <p:cond delay="0"/>
                                  </p:stCondLst>
                                  <p:childTnLst>
                                    <p:set>
                                      <p:cBhvr>
                                        <p:cTn id="72" dur="1" fill="hold">
                                          <p:stCondLst>
                                            <p:cond delay="0"/>
                                          </p:stCondLst>
                                        </p:cTn>
                                        <p:tgtEl>
                                          <p:spTgt spid="184371"/>
                                        </p:tgtEl>
                                        <p:attrNameLst>
                                          <p:attrName>style.visibility</p:attrName>
                                        </p:attrNameLst>
                                      </p:cBhvr>
                                      <p:to>
                                        <p:strVal val="visible"/>
                                      </p:to>
                                    </p:set>
                                    <p:animEffect transition="in" filter="wipe(down)">
                                      <p:cBhvr>
                                        <p:cTn id="73" dur="1000"/>
                                        <p:tgtEl>
                                          <p:spTgt spid="184371"/>
                                        </p:tgtEl>
                                      </p:cBhvr>
                                    </p:animEffect>
                                  </p:childTnLst>
                                </p:cTn>
                              </p:par>
                            </p:childTnLst>
                          </p:cTn>
                        </p:par>
                        <p:par>
                          <p:cTn id="74" fill="hold" nodeType="afterGroup">
                            <p:stCondLst>
                              <p:cond delay="2000"/>
                            </p:stCondLst>
                            <p:childTnLst>
                              <p:par>
                                <p:cTn id="75" presetID="22" presetClass="entr" presetSubtype="4" fill="hold" grpId="0" nodeType="afterEffect">
                                  <p:stCondLst>
                                    <p:cond delay="0"/>
                                  </p:stCondLst>
                                  <p:childTnLst>
                                    <p:set>
                                      <p:cBhvr>
                                        <p:cTn id="76" dur="1" fill="hold">
                                          <p:stCondLst>
                                            <p:cond delay="0"/>
                                          </p:stCondLst>
                                        </p:cTn>
                                        <p:tgtEl>
                                          <p:spTgt spid="184372"/>
                                        </p:tgtEl>
                                        <p:attrNameLst>
                                          <p:attrName>style.visibility</p:attrName>
                                        </p:attrNameLst>
                                      </p:cBhvr>
                                      <p:to>
                                        <p:strVal val="visible"/>
                                      </p:to>
                                    </p:set>
                                    <p:animEffect transition="in" filter="wipe(down)">
                                      <p:cBhvr>
                                        <p:cTn id="77" dur="1000"/>
                                        <p:tgtEl>
                                          <p:spTgt spid="184372"/>
                                        </p:tgtEl>
                                      </p:cBhvr>
                                    </p:animEffect>
                                  </p:childTnLst>
                                </p:cTn>
                              </p:par>
                            </p:childTnLst>
                          </p:cTn>
                        </p:par>
                        <p:par>
                          <p:cTn id="78" fill="hold" nodeType="afterGroup">
                            <p:stCondLst>
                              <p:cond delay="3000"/>
                            </p:stCondLst>
                            <p:childTnLst>
                              <p:par>
                                <p:cTn id="79" presetID="22" presetClass="entr" presetSubtype="1" fill="hold" grpId="0" nodeType="afterEffect">
                                  <p:stCondLst>
                                    <p:cond delay="0"/>
                                  </p:stCondLst>
                                  <p:childTnLst>
                                    <p:set>
                                      <p:cBhvr>
                                        <p:cTn id="80" dur="1" fill="hold">
                                          <p:stCondLst>
                                            <p:cond delay="0"/>
                                          </p:stCondLst>
                                        </p:cTn>
                                        <p:tgtEl>
                                          <p:spTgt spid="184373"/>
                                        </p:tgtEl>
                                        <p:attrNameLst>
                                          <p:attrName>style.visibility</p:attrName>
                                        </p:attrNameLst>
                                      </p:cBhvr>
                                      <p:to>
                                        <p:strVal val="visible"/>
                                      </p:to>
                                    </p:set>
                                    <p:animEffect transition="in" filter="wipe(up)">
                                      <p:cBhvr>
                                        <p:cTn id="81" dur="1000"/>
                                        <p:tgtEl>
                                          <p:spTgt spid="184373"/>
                                        </p:tgtEl>
                                      </p:cBhvr>
                                    </p:animEffect>
                                  </p:childTnLst>
                                </p:cTn>
                              </p:par>
                            </p:childTnLst>
                          </p:cTn>
                        </p:par>
                        <p:par>
                          <p:cTn id="82" fill="hold" nodeType="afterGroup">
                            <p:stCondLst>
                              <p:cond delay="4000"/>
                            </p:stCondLst>
                            <p:childTnLst>
                              <p:par>
                                <p:cTn id="83" presetID="22" presetClass="entr" presetSubtype="1" fill="hold" grpId="0" nodeType="afterEffect">
                                  <p:stCondLst>
                                    <p:cond delay="0"/>
                                  </p:stCondLst>
                                  <p:childTnLst>
                                    <p:set>
                                      <p:cBhvr>
                                        <p:cTn id="84" dur="1" fill="hold">
                                          <p:stCondLst>
                                            <p:cond delay="0"/>
                                          </p:stCondLst>
                                        </p:cTn>
                                        <p:tgtEl>
                                          <p:spTgt spid="184374"/>
                                        </p:tgtEl>
                                        <p:attrNameLst>
                                          <p:attrName>style.visibility</p:attrName>
                                        </p:attrNameLst>
                                      </p:cBhvr>
                                      <p:to>
                                        <p:strVal val="visible"/>
                                      </p:to>
                                    </p:set>
                                    <p:animEffect transition="in" filter="wipe(up)">
                                      <p:cBhvr>
                                        <p:cTn id="85" dur="1000"/>
                                        <p:tgtEl>
                                          <p:spTgt spid="184374"/>
                                        </p:tgtEl>
                                      </p:cBhvr>
                                    </p:animEffect>
                                  </p:childTnLst>
                                </p:cTn>
                              </p:par>
                            </p:childTnLst>
                          </p:cTn>
                        </p:par>
                        <p:par>
                          <p:cTn id="86" fill="hold" nodeType="afterGroup">
                            <p:stCondLst>
                              <p:cond delay="5000"/>
                            </p:stCondLst>
                            <p:childTnLst>
                              <p:par>
                                <p:cTn id="87" presetID="22" presetClass="entr" presetSubtype="1" fill="hold" grpId="0" nodeType="afterEffect">
                                  <p:stCondLst>
                                    <p:cond delay="0"/>
                                  </p:stCondLst>
                                  <p:childTnLst>
                                    <p:set>
                                      <p:cBhvr>
                                        <p:cTn id="88" dur="1" fill="hold">
                                          <p:stCondLst>
                                            <p:cond delay="0"/>
                                          </p:stCondLst>
                                        </p:cTn>
                                        <p:tgtEl>
                                          <p:spTgt spid="184375"/>
                                        </p:tgtEl>
                                        <p:attrNameLst>
                                          <p:attrName>style.visibility</p:attrName>
                                        </p:attrNameLst>
                                      </p:cBhvr>
                                      <p:to>
                                        <p:strVal val="visible"/>
                                      </p:to>
                                    </p:set>
                                    <p:animEffect transition="in" filter="wipe(up)">
                                      <p:cBhvr>
                                        <p:cTn id="89" dur="1000"/>
                                        <p:tgtEl>
                                          <p:spTgt spid="184375"/>
                                        </p:tgtEl>
                                      </p:cBhvr>
                                    </p:animEffect>
                                  </p:childTnLst>
                                </p:cTn>
                              </p:par>
                            </p:childTnLst>
                          </p:cTn>
                        </p:par>
                        <p:par>
                          <p:cTn id="90" fill="hold" nodeType="afterGroup">
                            <p:stCondLst>
                              <p:cond delay="6000"/>
                            </p:stCondLst>
                            <p:childTnLst>
                              <p:par>
                                <p:cTn id="91" presetID="22" presetClass="entr" presetSubtype="1" fill="hold" grpId="0" nodeType="afterEffect">
                                  <p:stCondLst>
                                    <p:cond delay="0"/>
                                  </p:stCondLst>
                                  <p:childTnLst>
                                    <p:set>
                                      <p:cBhvr>
                                        <p:cTn id="92" dur="1" fill="hold">
                                          <p:stCondLst>
                                            <p:cond delay="0"/>
                                          </p:stCondLst>
                                        </p:cTn>
                                        <p:tgtEl>
                                          <p:spTgt spid="184376"/>
                                        </p:tgtEl>
                                        <p:attrNameLst>
                                          <p:attrName>style.visibility</p:attrName>
                                        </p:attrNameLst>
                                      </p:cBhvr>
                                      <p:to>
                                        <p:strVal val="visible"/>
                                      </p:to>
                                    </p:set>
                                    <p:animEffect transition="in" filter="wipe(up)">
                                      <p:cBhvr>
                                        <p:cTn id="93" dur="1000"/>
                                        <p:tgtEl>
                                          <p:spTgt spid="184376"/>
                                        </p:tgtEl>
                                      </p:cBhvr>
                                    </p:animEffect>
                                  </p:childTnLst>
                                </p:cTn>
                              </p:par>
                            </p:childTnLst>
                          </p:cTn>
                        </p:par>
                        <p:par>
                          <p:cTn id="94" fill="hold" nodeType="afterGroup">
                            <p:stCondLst>
                              <p:cond delay="7000"/>
                            </p:stCondLst>
                            <p:childTnLst>
                              <p:par>
                                <p:cTn id="95" presetID="22" presetClass="entr" presetSubtype="1" fill="hold" grpId="0" nodeType="afterEffect">
                                  <p:stCondLst>
                                    <p:cond delay="0"/>
                                  </p:stCondLst>
                                  <p:childTnLst>
                                    <p:set>
                                      <p:cBhvr>
                                        <p:cTn id="96" dur="1" fill="hold">
                                          <p:stCondLst>
                                            <p:cond delay="0"/>
                                          </p:stCondLst>
                                        </p:cTn>
                                        <p:tgtEl>
                                          <p:spTgt spid="184377"/>
                                        </p:tgtEl>
                                        <p:attrNameLst>
                                          <p:attrName>style.visibility</p:attrName>
                                        </p:attrNameLst>
                                      </p:cBhvr>
                                      <p:to>
                                        <p:strVal val="visible"/>
                                      </p:to>
                                    </p:set>
                                    <p:animEffect transition="in" filter="wipe(up)">
                                      <p:cBhvr>
                                        <p:cTn id="97" dur="1000"/>
                                        <p:tgtEl>
                                          <p:spTgt spid="184377"/>
                                        </p:tgtEl>
                                      </p:cBhvr>
                                    </p:animEffect>
                                  </p:childTnLst>
                                </p:cTn>
                              </p:par>
                            </p:childTnLst>
                          </p:cTn>
                        </p:par>
                        <p:par>
                          <p:cTn id="98" fill="hold" nodeType="afterGroup">
                            <p:stCondLst>
                              <p:cond delay="8000"/>
                            </p:stCondLst>
                            <p:childTnLst>
                              <p:par>
                                <p:cTn id="99" presetID="22" presetClass="entr" presetSubtype="4" fill="hold" grpId="1" nodeType="afterEffect">
                                  <p:stCondLst>
                                    <p:cond delay="0"/>
                                  </p:stCondLst>
                                  <p:childTnLst>
                                    <p:set>
                                      <p:cBhvr>
                                        <p:cTn id="100" dur="1" fill="hold">
                                          <p:stCondLst>
                                            <p:cond delay="0"/>
                                          </p:stCondLst>
                                        </p:cTn>
                                        <p:tgtEl>
                                          <p:spTgt spid="184370"/>
                                        </p:tgtEl>
                                        <p:attrNameLst>
                                          <p:attrName>style.visibility</p:attrName>
                                        </p:attrNameLst>
                                      </p:cBhvr>
                                      <p:to>
                                        <p:strVal val="visible"/>
                                      </p:to>
                                    </p:set>
                                    <p:animEffect transition="in" filter="wipe(down)">
                                      <p:cBhvr>
                                        <p:cTn id="101" dur="1000"/>
                                        <p:tgtEl>
                                          <p:spTgt spid="184370"/>
                                        </p:tgtEl>
                                      </p:cBhvr>
                                    </p:animEffect>
                                  </p:childTnLst>
                                </p:cTn>
                              </p:par>
                            </p:childTnLst>
                          </p:cTn>
                        </p:par>
                        <p:par>
                          <p:cTn id="102" fill="hold" nodeType="afterGroup">
                            <p:stCondLst>
                              <p:cond delay="9000"/>
                            </p:stCondLst>
                            <p:childTnLst>
                              <p:par>
                                <p:cTn id="103" presetID="22" presetClass="entr" presetSubtype="4" fill="hold" grpId="1" nodeType="afterEffect">
                                  <p:stCondLst>
                                    <p:cond delay="0"/>
                                  </p:stCondLst>
                                  <p:childTnLst>
                                    <p:set>
                                      <p:cBhvr>
                                        <p:cTn id="104" dur="1" fill="hold">
                                          <p:stCondLst>
                                            <p:cond delay="0"/>
                                          </p:stCondLst>
                                        </p:cTn>
                                        <p:tgtEl>
                                          <p:spTgt spid="184371"/>
                                        </p:tgtEl>
                                        <p:attrNameLst>
                                          <p:attrName>style.visibility</p:attrName>
                                        </p:attrNameLst>
                                      </p:cBhvr>
                                      <p:to>
                                        <p:strVal val="visible"/>
                                      </p:to>
                                    </p:set>
                                    <p:animEffect transition="in" filter="wipe(down)">
                                      <p:cBhvr>
                                        <p:cTn id="105" dur="1000"/>
                                        <p:tgtEl>
                                          <p:spTgt spid="184371"/>
                                        </p:tgtEl>
                                      </p:cBhvr>
                                    </p:animEffect>
                                  </p:childTnLst>
                                </p:cTn>
                              </p:par>
                            </p:childTnLst>
                          </p:cTn>
                        </p:par>
                        <p:par>
                          <p:cTn id="106" fill="hold" nodeType="afterGroup">
                            <p:stCondLst>
                              <p:cond delay="10000"/>
                            </p:stCondLst>
                            <p:childTnLst>
                              <p:par>
                                <p:cTn id="107" presetID="22" presetClass="entr" presetSubtype="4" repeatCount="100000" fill="hold" grpId="0" nodeType="afterEffect">
                                  <p:stCondLst>
                                    <p:cond delay="0"/>
                                  </p:stCondLst>
                                  <p:childTnLst>
                                    <p:set>
                                      <p:cBhvr>
                                        <p:cTn id="108" dur="1" fill="hold">
                                          <p:stCondLst>
                                            <p:cond delay="0"/>
                                          </p:stCondLst>
                                        </p:cTn>
                                        <p:tgtEl>
                                          <p:spTgt spid="184368"/>
                                        </p:tgtEl>
                                        <p:attrNameLst>
                                          <p:attrName>style.visibility</p:attrName>
                                        </p:attrNameLst>
                                      </p:cBhvr>
                                      <p:to>
                                        <p:strVal val="visible"/>
                                      </p:to>
                                    </p:set>
                                    <p:animEffect transition="in" filter="wipe(down)">
                                      <p:cBhvr>
                                        <p:cTn id="109" dur="2000"/>
                                        <p:tgtEl>
                                          <p:spTgt spid="184368"/>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3" presetClass="entr" presetSubtype="16" fill="hold" nodeType="clickEffect">
                                  <p:stCondLst>
                                    <p:cond delay="0"/>
                                  </p:stCondLst>
                                  <p:childTnLst>
                                    <p:set>
                                      <p:cBhvr>
                                        <p:cTn id="113" dur="1" fill="hold">
                                          <p:stCondLst>
                                            <p:cond delay="0"/>
                                          </p:stCondLst>
                                        </p:cTn>
                                        <p:tgtEl>
                                          <p:spTgt spid="184396"/>
                                        </p:tgtEl>
                                        <p:attrNameLst>
                                          <p:attrName>style.visibility</p:attrName>
                                        </p:attrNameLst>
                                      </p:cBhvr>
                                      <p:to>
                                        <p:strVal val="visible"/>
                                      </p:to>
                                    </p:set>
                                    <p:animEffect transition="in" filter="plus(in)">
                                      <p:cBhvr>
                                        <p:cTn id="114" dur="1000"/>
                                        <p:tgtEl>
                                          <p:spTgt spid="184396"/>
                                        </p:tgtEl>
                                      </p:cBhvr>
                                    </p:animEffect>
                                  </p:childTnLst>
                                </p:cTn>
                              </p:par>
                            </p:childTnLst>
                          </p:cTn>
                        </p:par>
                        <p:par>
                          <p:cTn id="115" fill="hold" nodeType="afterGroup">
                            <p:stCondLst>
                              <p:cond delay="1000"/>
                            </p:stCondLst>
                            <p:childTnLst>
                              <p:par>
                                <p:cTn id="116" presetID="9" presetClass="entr" presetSubtype="0" fill="hold" grpId="0" nodeType="afterEffect">
                                  <p:stCondLst>
                                    <p:cond delay="0"/>
                                  </p:stCondLst>
                                  <p:childTnLst>
                                    <p:set>
                                      <p:cBhvr>
                                        <p:cTn id="117" dur="1" fill="hold">
                                          <p:stCondLst>
                                            <p:cond delay="0"/>
                                          </p:stCondLst>
                                        </p:cTn>
                                        <p:tgtEl>
                                          <p:spTgt spid="184397"/>
                                        </p:tgtEl>
                                        <p:attrNameLst>
                                          <p:attrName>style.visibility</p:attrName>
                                        </p:attrNameLst>
                                      </p:cBhvr>
                                      <p:to>
                                        <p:strVal val="visible"/>
                                      </p:to>
                                    </p:set>
                                    <p:animEffect transition="in" filter="dissolve">
                                      <p:cBhvr>
                                        <p:cTn id="118" dur="500"/>
                                        <p:tgtEl>
                                          <p:spTgt spid="184397"/>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xit" presetSubtype="4" fill="hold" nodeType="clickEffect">
                                  <p:stCondLst>
                                    <p:cond delay="0"/>
                                  </p:stCondLst>
                                  <p:childTnLst>
                                    <p:animEffect transition="out" filter="wipe(down)">
                                      <p:cBhvr>
                                        <p:cTn id="122" dur="500"/>
                                        <p:tgtEl>
                                          <p:spTgt spid="184396"/>
                                        </p:tgtEl>
                                      </p:cBhvr>
                                    </p:animEffect>
                                    <p:set>
                                      <p:cBhvr>
                                        <p:cTn id="123" dur="1" fill="hold">
                                          <p:stCondLst>
                                            <p:cond delay="499"/>
                                          </p:stCondLst>
                                        </p:cTn>
                                        <p:tgtEl>
                                          <p:spTgt spid="184396"/>
                                        </p:tgtEl>
                                        <p:attrNameLst>
                                          <p:attrName>style.visibility</p:attrName>
                                        </p:attrNameLst>
                                      </p:cBhvr>
                                      <p:to>
                                        <p:strVal val="hidden"/>
                                      </p:to>
                                    </p:set>
                                  </p:childTnLst>
                                </p:cTn>
                              </p:par>
                              <p:par>
                                <p:cTn id="124" presetID="18" presetClass="exit" presetSubtype="12" fill="hold" grpId="1" nodeType="withEffect">
                                  <p:stCondLst>
                                    <p:cond delay="0"/>
                                  </p:stCondLst>
                                  <p:childTnLst>
                                    <p:animEffect transition="out" filter="strips(downLeft)">
                                      <p:cBhvr>
                                        <p:cTn id="125" dur="500"/>
                                        <p:tgtEl>
                                          <p:spTgt spid="184397"/>
                                        </p:tgtEl>
                                      </p:cBhvr>
                                    </p:animEffect>
                                    <p:set>
                                      <p:cBhvr>
                                        <p:cTn id="126" dur="1" fill="hold">
                                          <p:stCondLst>
                                            <p:cond delay="499"/>
                                          </p:stCondLst>
                                        </p:cTn>
                                        <p:tgtEl>
                                          <p:spTgt spid="184397"/>
                                        </p:tgtEl>
                                        <p:attrNameLst>
                                          <p:attrName>style.visibility</p:attrName>
                                        </p:attrNameLst>
                                      </p:cBhvr>
                                      <p:to>
                                        <p:strVal val="hidden"/>
                                      </p:to>
                                    </p:set>
                                  </p:childTnLst>
                                </p:cTn>
                              </p:par>
                              <p:par>
                                <p:cTn id="127" presetID="26" presetClass="emph" presetSubtype="0" repeatCount="100000" fill="hold" grpId="1" nodeType="withEffect">
                                  <p:stCondLst>
                                    <p:cond delay="0"/>
                                  </p:stCondLst>
                                  <p:childTnLst>
                                    <p:animEffect transition="out" filter="fade">
                                      <p:cBhvr>
                                        <p:cTn id="128" dur="500" tmFilter="0, 0; .2, .5; .8, .5; 1, 0"/>
                                        <p:tgtEl>
                                          <p:spTgt spid="184368"/>
                                        </p:tgtEl>
                                      </p:cBhvr>
                                    </p:animEffect>
                                    <p:animScale>
                                      <p:cBhvr>
                                        <p:cTn id="129" dur="250" autoRev="1" fill="hold"/>
                                        <p:tgtEl>
                                          <p:spTgt spid="184368"/>
                                        </p:tgtEl>
                                      </p:cBhvr>
                                      <p:by x="105000" y="105000"/>
                                    </p:animScale>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2" fill="hold" grpId="0" nodeType="clickEffect">
                                  <p:stCondLst>
                                    <p:cond delay="0"/>
                                  </p:stCondLst>
                                  <p:childTnLst>
                                    <p:set>
                                      <p:cBhvr>
                                        <p:cTn id="133" dur="1" fill="hold">
                                          <p:stCondLst>
                                            <p:cond delay="0"/>
                                          </p:stCondLst>
                                        </p:cTn>
                                        <p:tgtEl>
                                          <p:spTgt spid="184380"/>
                                        </p:tgtEl>
                                        <p:attrNameLst>
                                          <p:attrName>style.visibility</p:attrName>
                                        </p:attrNameLst>
                                      </p:cBhvr>
                                      <p:to>
                                        <p:strVal val="visible"/>
                                      </p:to>
                                    </p:set>
                                    <p:animEffect transition="in" filter="wipe(right)">
                                      <p:cBhvr>
                                        <p:cTn id="134" dur="1000"/>
                                        <p:tgtEl>
                                          <p:spTgt spid="184380"/>
                                        </p:tgtEl>
                                      </p:cBhvr>
                                    </p:animEffect>
                                  </p:childTnLst>
                                </p:cTn>
                              </p:par>
                              <p:par>
                                <p:cTn id="135" presetID="22" presetClass="entr" presetSubtype="1" fill="hold" grpId="0" nodeType="withEffect">
                                  <p:stCondLst>
                                    <p:cond delay="0"/>
                                  </p:stCondLst>
                                  <p:childTnLst>
                                    <p:set>
                                      <p:cBhvr>
                                        <p:cTn id="136" dur="1" fill="hold">
                                          <p:stCondLst>
                                            <p:cond delay="0"/>
                                          </p:stCondLst>
                                        </p:cTn>
                                        <p:tgtEl>
                                          <p:spTgt spid="184381"/>
                                        </p:tgtEl>
                                        <p:attrNameLst>
                                          <p:attrName>style.visibility</p:attrName>
                                        </p:attrNameLst>
                                      </p:cBhvr>
                                      <p:to>
                                        <p:strVal val="visible"/>
                                      </p:to>
                                    </p:set>
                                    <p:animEffect transition="in" filter="wipe(up)">
                                      <p:cBhvr>
                                        <p:cTn id="137" dur="1000"/>
                                        <p:tgtEl>
                                          <p:spTgt spid="184381"/>
                                        </p:tgtEl>
                                      </p:cBhvr>
                                    </p:animEffect>
                                  </p:childTnLst>
                                </p:cTn>
                              </p:par>
                            </p:childTnLst>
                          </p:cTn>
                        </p:par>
                        <p:par>
                          <p:cTn id="138" fill="hold" nodeType="afterGroup">
                            <p:stCondLst>
                              <p:cond delay="1000"/>
                            </p:stCondLst>
                            <p:childTnLst>
                              <p:par>
                                <p:cTn id="139" presetID="22" presetClass="entr" presetSubtype="4" fill="hold" grpId="0" nodeType="afterEffect">
                                  <p:stCondLst>
                                    <p:cond delay="0"/>
                                  </p:stCondLst>
                                  <p:childTnLst>
                                    <p:set>
                                      <p:cBhvr>
                                        <p:cTn id="140" dur="1" fill="hold">
                                          <p:stCondLst>
                                            <p:cond delay="0"/>
                                          </p:stCondLst>
                                        </p:cTn>
                                        <p:tgtEl>
                                          <p:spTgt spid="184379"/>
                                        </p:tgtEl>
                                        <p:attrNameLst>
                                          <p:attrName>style.visibility</p:attrName>
                                        </p:attrNameLst>
                                      </p:cBhvr>
                                      <p:to>
                                        <p:strVal val="visible"/>
                                      </p:to>
                                    </p:set>
                                    <p:animEffect transition="in" filter="wipe(down)">
                                      <p:cBhvr>
                                        <p:cTn id="141" dur="3000"/>
                                        <p:tgtEl>
                                          <p:spTgt spid="184379"/>
                                        </p:tgtEl>
                                      </p:cBhvr>
                                    </p:animEffect>
                                  </p:childTnLst>
                                </p:cTn>
                              </p:par>
                            </p:childTnLst>
                          </p:cTn>
                        </p:par>
                        <p:par>
                          <p:cTn id="142" fill="hold" nodeType="afterGroup">
                            <p:stCondLst>
                              <p:cond delay="4000"/>
                            </p:stCondLst>
                            <p:childTnLst>
                              <p:par>
                                <p:cTn id="143" presetID="22" presetClass="entr" presetSubtype="4" fill="hold" grpId="0" nodeType="afterEffect">
                                  <p:stCondLst>
                                    <p:cond delay="0"/>
                                  </p:stCondLst>
                                  <p:childTnLst>
                                    <p:set>
                                      <p:cBhvr>
                                        <p:cTn id="144" dur="1" fill="hold">
                                          <p:stCondLst>
                                            <p:cond delay="0"/>
                                          </p:stCondLst>
                                        </p:cTn>
                                        <p:tgtEl>
                                          <p:spTgt spid="184378"/>
                                        </p:tgtEl>
                                        <p:attrNameLst>
                                          <p:attrName>style.visibility</p:attrName>
                                        </p:attrNameLst>
                                      </p:cBhvr>
                                      <p:to>
                                        <p:strVal val="visible"/>
                                      </p:to>
                                    </p:set>
                                    <p:animEffect transition="in" filter="wipe(down)">
                                      <p:cBhvr>
                                        <p:cTn id="145" dur="1000"/>
                                        <p:tgtEl>
                                          <p:spTgt spid="184378"/>
                                        </p:tgtEl>
                                      </p:cBhvr>
                                    </p:animEffect>
                                  </p:childTnLst>
                                </p:cTn>
                              </p:par>
                            </p:childTnLst>
                          </p:cTn>
                        </p:par>
                        <p:par>
                          <p:cTn id="146" fill="hold" nodeType="afterGroup">
                            <p:stCondLst>
                              <p:cond delay="5000"/>
                            </p:stCondLst>
                            <p:childTnLst>
                              <p:par>
                                <p:cTn id="147" presetID="22" presetClass="entr" presetSubtype="2" fill="hold" grpId="1" nodeType="afterEffect">
                                  <p:stCondLst>
                                    <p:cond delay="0"/>
                                  </p:stCondLst>
                                  <p:childTnLst>
                                    <p:set>
                                      <p:cBhvr>
                                        <p:cTn id="148" dur="1" fill="hold">
                                          <p:stCondLst>
                                            <p:cond delay="0"/>
                                          </p:stCondLst>
                                        </p:cTn>
                                        <p:tgtEl>
                                          <p:spTgt spid="184380"/>
                                        </p:tgtEl>
                                        <p:attrNameLst>
                                          <p:attrName>style.visibility</p:attrName>
                                        </p:attrNameLst>
                                      </p:cBhvr>
                                      <p:to>
                                        <p:strVal val="visible"/>
                                      </p:to>
                                    </p:set>
                                    <p:animEffect transition="in" filter="wipe(right)">
                                      <p:cBhvr>
                                        <p:cTn id="149" dur="1000"/>
                                        <p:tgtEl>
                                          <p:spTgt spid="184380"/>
                                        </p:tgtEl>
                                      </p:cBhvr>
                                    </p:animEffect>
                                  </p:childTnLst>
                                </p:cTn>
                              </p:par>
                              <p:par>
                                <p:cTn id="150" presetID="22" presetClass="entr" presetSubtype="1" fill="hold" grpId="1" nodeType="withEffect">
                                  <p:stCondLst>
                                    <p:cond delay="0"/>
                                  </p:stCondLst>
                                  <p:childTnLst>
                                    <p:set>
                                      <p:cBhvr>
                                        <p:cTn id="151" dur="1" fill="hold">
                                          <p:stCondLst>
                                            <p:cond delay="0"/>
                                          </p:stCondLst>
                                        </p:cTn>
                                        <p:tgtEl>
                                          <p:spTgt spid="184381"/>
                                        </p:tgtEl>
                                        <p:attrNameLst>
                                          <p:attrName>style.visibility</p:attrName>
                                        </p:attrNameLst>
                                      </p:cBhvr>
                                      <p:to>
                                        <p:strVal val="visible"/>
                                      </p:to>
                                    </p:set>
                                    <p:animEffect transition="in" filter="wipe(up)">
                                      <p:cBhvr>
                                        <p:cTn id="152" dur="1000"/>
                                        <p:tgtEl>
                                          <p:spTgt spid="184381"/>
                                        </p:tgtEl>
                                      </p:cBhvr>
                                    </p:animEffect>
                                  </p:childTnLst>
                                </p:cTn>
                              </p:par>
                            </p:childTnLst>
                          </p:cTn>
                        </p:par>
                        <p:par>
                          <p:cTn id="153" fill="hold" nodeType="afterGroup">
                            <p:stCondLst>
                              <p:cond delay="6000"/>
                            </p:stCondLst>
                            <p:childTnLst>
                              <p:par>
                                <p:cTn id="154" presetID="22" presetClass="entr" presetSubtype="4" fill="hold" grpId="1" nodeType="afterEffect">
                                  <p:stCondLst>
                                    <p:cond delay="0"/>
                                  </p:stCondLst>
                                  <p:childTnLst>
                                    <p:set>
                                      <p:cBhvr>
                                        <p:cTn id="155" dur="1" fill="hold">
                                          <p:stCondLst>
                                            <p:cond delay="0"/>
                                          </p:stCondLst>
                                        </p:cTn>
                                        <p:tgtEl>
                                          <p:spTgt spid="184379"/>
                                        </p:tgtEl>
                                        <p:attrNameLst>
                                          <p:attrName>style.visibility</p:attrName>
                                        </p:attrNameLst>
                                      </p:cBhvr>
                                      <p:to>
                                        <p:strVal val="visible"/>
                                      </p:to>
                                    </p:set>
                                    <p:animEffect transition="in" filter="wipe(down)">
                                      <p:cBhvr>
                                        <p:cTn id="156" dur="3000"/>
                                        <p:tgtEl>
                                          <p:spTgt spid="184379"/>
                                        </p:tgtEl>
                                      </p:cBhvr>
                                    </p:animEffect>
                                  </p:childTnLst>
                                </p:cTn>
                              </p:par>
                            </p:childTnLst>
                          </p:cTn>
                        </p:par>
                        <p:par>
                          <p:cTn id="157" fill="hold" nodeType="afterGroup">
                            <p:stCondLst>
                              <p:cond delay="9000"/>
                            </p:stCondLst>
                            <p:childTnLst>
                              <p:par>
                                <p:cTn id="158" presetID="22" presetClass="entr" presetSubtype="4" fill="hold" grpId="1" nodeType="afterEffect">
                                  <p:stCondLst>
                                    <p:cond delay="0"/>
                                  </p:stCondLst>
                                  <p:childTnLst>
                                    <p:set>
                                      <p:cBhvr>
                                        <p:cTn id="159" dur="1" fill="hold">
                                          <p:stCondLst>
                                            <p:cond delay="0"/>
                                          </p:stCondLst>
                                        </p:cTn>
                                        <p:tgtEl>
                                          <p:spTgt spid="184378"/>
                                        </p:tgtEl>
                                        <p:attrNameLst>
                                          <p:attrName>style.visibility</p:attrName>
                                        </p:attrNameLst>
                                      </p:cBhvr>
                                      <p:to>
                                        <p:strVal val="visible"/>
                                      </p:to>
                                    </p:set>
                                    <p:animEffect transition="in" filter="wipe(down)">
                                      <p:cBhvr>
                                        <p:cTn id="160" dur="1000"/>
                                        <p:tgtEl>
                                          <p:spTgt spid="184378"/>
                                        </p:tgtEl>
                                      </p:cBhvr>
                                    </p:animEffect>
                                  </p:childTnLst>
                                </p:cTn>
                              </p:par>
                            </p:childTnLst>
                          </p:cTn>
                        </p:par>
                        <p:par>
                          <p:cTn id="161" fill="hold" nodeType="afterGroup">
                            <p:stCondLst>
                              <p:cond delay="10000"/>
                            </p:stCondLst>
                            <p:childTnLst>
                              <p:par>
                                <p:cTn id="162" presetID="22" presetClass="entr" presetSubtype="2" fill="hold" grpId="2" nodeType="afterEffect">
                                  <p:stCondLst>
                                    <p:cond delay="0"/>
                                  </p:stCondLst>
                                  <p:childTnLst>
                                    <p:set>
                                      <p:cBhvr>
                                        <p:cTn id="163" dur="1" fill="hold">
                                          <p:stCondLst>
                                            <p:cond delay="0"/>
                                          </p:stCondLst>
                                        </p:cTn>
                                        <p:tgtEl>
                                          <p:spTgt spid="184380"/>
                                        </p:tgtEl>
                                        <p:attrNameLst>
                                          <p:attrName>style.visibility</p:attrName>
                                        </p:attrNameLst>
                                      </p:cBhvr>
                                      <p:to>
                                        <p:strVal val="visible"/>
                                      </p:to>
                                    </p:set>
                                    <p:animEffect transition="in" filter="wipe(right)">
                                      <p:cBhvr>
                                        <p:cTn id="164" dur="1000"/>
                                        <p:tgtEl>
                                          <p:spTgt spid="184380"/>
                                        </p:tgtEl>
                                      </p:cBhvr>
                                    </p:animEffect>
                                  </p:childTnLst>
                                </p:cTn>
                              </p:par>
                            </p:childTnLst>
                          </p:cTn>
                        </p:par>
                        <p:par>
                          <p:cTn id="165" fill="hold" nodeType="afterGroup">
                            <p:stCondLst>
                              <p:cond delay="11000"/>
                            </p:stCondLst>
                            <p:childTnLst>
                              <p:par>
                                <p:cTn id="166" presetID="22" presetClass="entr" presetSubtype="2" fill="hold" grpId="2" nodeType="afterEffect">
                                  <p:stCondLst>
                                    <p:cond delay="0"/>
                                  </p:stCondLst>
                                  <p:childTnLst>
                                    <p:set>
                                      <p:cBhvr>
                                        <p:cTn id="167" dur="1" fill="hold">
                                          <p:stCondLst>
                                            <p:cond delay="0"/>
                                          </p:stCondLst>
                                        </p:cTn>
                                        <p:tgtEl>
                                          <p:spTgt spid="184379"/>
                                        </p:tgtEl>
                                        <p:attrNameLst>
                                          <p:attrName>style.visibility</p:attrName>
                                        </p:attrNameLst>
                                      </p:cBhvr>
                                      <p:to>
                                        <p:strVal val="visible"/>
                                      </p:to>
                                    </p:set>
                                    <p:animEffect transition="in" filter="wipe(right)">
                                      <p:cBhvr>
                                        <p:cTn id="168" dur="3000"/>
                                        <p:tgtEl>
                                          <p:spTgt spid="184379"/>
                                        </p:tgtEl>
                                      </p:cBhvr>
                                    </p:animEffect>
                                  </p:childTnLst>
                                </p:cTn>
                              </p:par>
                              <p:par>
                                <p:cTn id="169" presetID="22" presetClass="entr" presetSubtype="8" repeatCount="100000" fill="hold" grpId="0" nodeType="withEffect">
                                  <p:stCondLst>
                                    <p:cond delay="0"/>
                                  </p:stCondLst>
                                  <p:childTnLst>
                                    <p:set>
                                      <p:cBhvr>
                                        <p:cTn id="170" dur="1" fill="hold">
                                          <p:stCondLst>
                                            <p:cond delay="0"/>
                                          </p:stCondLst>
                                        </p:cTn>
                                        <p:tgtEl>
                                          <p:spTgt spid="184367"/>
                                        </p:tgtEl>
                                        <p:attrNameLst>
                                          <p:attrName>style.visibility</p:attrName>
                                        </p:attrNameLst>
                                      </p:cBhvr>
                                      <p:to>
                                        <p:strVal val="visible"/>
                                      </p:to>
                                    </p:set>
                                    <p:animEffect transition="in" filter="wipe(left)">
                                      <p:cBhvr>
                                        <p:cTn id="171" dur="2000"/>
                                        <p:tgtEl>
                                          <p:spTgt spid="184367"/>
                                        </p:tgtEl>
                                      </p:cBhvr>
                                    </p:animEffect>
                                  </p:childTnLst>
                                </p:cTn>
                              </p:par>
                              <p:par>
                                <p:cTn id="172" presetID="26" presetClass="emph" presetSubtype="0" repeatCount="100000" fill="hold" grpId="1" nodeType="withEffect">
                                  <p:stCondLst>
                                    <p:cond delay="0"/>
                                  </p:stCondLst>
                                  <p:childTnLst>
                                    <p:animEffect transition="out" filter="fade">
                                      <p:cBhvr>
                                        <p:cTn id="173" dur="500" tmFilter="0, 0; .2, .5; .8, .5; 1, 0"/>
                                        <p:tgtEl>
                                          <p:spTgt spid="184367"/>
                                        </p:tgtEl>
                                      </p:cBhvr>
                                    </p:animEffect>
                                    <p:animScale>
                                      <p:cBhvr>
                                        <p:cTn id="174" dur="250" autoRev="1" fill="hold"/>
                                        <p:tgtEl>
                                          <p:spTgt spid="184367"/>
                                        </p:tgtEl>
                                      </p:cBhvr>
                                      <p:by x="105000" y="105000"/>
                                    </p:animScale>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2" presetClass="entr" presetSubtype="1" repeatCount="100000" fill="hold" grpId="0" nodeType="clickEffect">
                                  <p:stCondLst>
                                    <p:cond delay="0"/>
                                  </p:stCondLst>
                                  <p:childTnLst>
                                    <p:set>
                                      <p:cBhvr>
                                        <p:cTn id="178" dur="1" fill="hold">
                                          <p:stCondLst>
                                            <p:cond delay="0"/>
                                          </p:stCondLst>
                                        </p:cTn>
                                        <p:tgtEl>
                                          <p:spTgt spid="184382"/>
                                        </p:tgtEl>
                                        <p:attrNameLst>
                                          <p:attrName>style.visibility</p:attrName>
                                        </p:attrNameLst>
                                      </p:cBhvr>
                                      <p:to>
                                        <p:strVal val="visible"/>
                                      </p:to>
                                    </p:set>
                                    <p:animEffect transition="in" filter="wipe(up)">
                                      <p:cBhvr>
                                        <p:cTn id="179" dur="3000"/>
                                        <p:tgtEl>
                                          <p:spTgt spid="184382"/>
                                        </p:tgtEl>
                                      </p:cBhvr>
                                    </p:animEffect>
                                  </p:childTnLst>
                                </p:cTn>
                              </p:par>
                              <p:par>
                                <p:cTn id="180" presetID="22" presetClass="entr" presetSubtype="1" repeatCount="100000" fill="hold" grpId="0" nodeType="withEffect">
                                  <p:stCondLst>
                                    <p:cond delay="0"/>
                                  </p:stCondLst>
                                  <p:childTnLst>
                                    <p:set>
                                      <p:cBhvr>
                                        <p:cTn id="181" dur="1" fill="hold">
                                          <p:stCondLst>
                                            <p:cond delay="0"/>
                                          </p:stCondLst>
                                        </p:cTn>
                                        <p:tgtEl>
                                          <p:spTgt spid="184384"/>
                                        </p:tgtEl>
                                        <p:attrNameLst>
                                          <p:attrName>style.visibility</p:attrName>
                                        </p:attrNameLst>
                                      </p:cBhvr>
                                      <p:to>
                                        <p:strVal val="visible"/>
                                      </p:to>
                                    </p:set>
                                    <p:animEffect transition="in" filter="wipe(up)">
                                      <p:cBhvr>
                                        <p:cTn id="182" dur="3000"/>
                                        <p:tgtEl>
                                          <p:spTgt spid="184384"/>
                                        </p:tgtEl>
                                      </p:cBhvr>
                                    </p:animEffect>
                                  </p:childTnLst>
                                </p:cTn>
                              </p:par>
                              <p:par>
                                <p:cTn id="183" presetID="22" presetClass="entr" presetSubtype="1" repeatCount="100000" fill="hold" grpId="0" nodeType="withEffect">
                                  <p:stCondLst>
                                    <p:cond delay="0"/>
                                  </p:stCondLst>
                                  <p:childTnLst>
                                    <p:set>
                                      <p:cBhvr>
                                        <p:cTn id="184" dur="1" fill="hold">
                                          <p:stCondLst>
                                            <p:cond delay="0"/>
                                          </p:stCondLst>
                                        </p:cTn>
                                        <p:tgtEl>
                                          <p:spTgt spid="184385"/>
                                        </p:tgtEl>
                                        <p:attrNameLst>
                                          <p:attrName>style.visibility</p:attrName>
                                        </p:attrNameLst>
                                      </p:cBhvr>
                                      <p:to>
                                        <p:strVal val="visible"/>
                                      </p:to>
                                    </p:set>
                                    <p:animEffect transition="in" filter="wipe(up)">
                                      <p:cBhvr>
                                        <p:cTn id="185" dur="3000"/>
                                        <p:tgtEl>
                                          <p:spTgt spid="184385"/>
                                        </p:tgtEl>
                                      </p:cBhvr>
                                    </p:animEffect>
                                  </p:childTnLst>
                                </p:cTn>
                              </p:par>
                            </p:childTnLst>
                          </p:cTn>
                        </p:par>
                        <p:par>
                          <p:cTn id="186" fill="hold" nodeType="afterGroup">
                            <p:stCondLst>
                              <p:cond delay="300000"/>
                            </p:stCondLst>
                            <p:childTnLst>
                              <p:par>
                                <p:cTn id="187" presetID="22" presetClass="entr" presetSubtype="8" fill="hold" grpId="2" nodeType="afterEffect">
                                  <p:stCondLst>
                                    <p:cond delay="0"/>
                                  </p:stCondLst>
                                  <p:childTnLst>
                                    <p:set>
                                      <p:cBhvr>
                                        <p:cTn id="188" dur="1" fill="hold">
                                          <p:stCondLst>
                                            <p:cond delay="0"/>
                                          </p:stCondLst>
                                        </p:cTn>
                                        <p:tgtEl>
                                          <p:spTgt spid="184367"/>
                                        </p:tgtEl>
                                        <p:attrNameLst>
                                          <p:attrName>style.visibility</p:attrName>
                                        </p:attrNameLst>
                                      </p:cBhvr>
                                      <p:to>
                                        <p:strVal val="visible"/>
                                      </p:to>
                                    </p:set>
                                    <p:animEffect transition="in" filter="wipe(left)">
                                      <p:cBhvr>
                                        <p:cTn id="189" dur="2000"/>
                                        <p:tgtEl>
                                          <p:spTgt spid="184367"/>
                                        </p:tgtEl>
                                      </p:cBhvr>
                                    </p:animEffect>
                                  </p:childTnLst>
                                </p:cTn>
                              </p:par>
                              <p:par>
                                <p:cTn id="190" presetID="26" presetClass="emph" presetSubtype="0" repeatCount="100000" fill="hold" grpId="3" nodeType="withEffect">
                                  <p:stCondLst>
                                    <p:cond delay="0"/>
                                  </p:stCondLst>
                                  <p:childTnLst>
                                    <p:animEffect transition="out" filter="fade">
                                      <p:cBhvr>
                                        <p:cTn id="191" dur="500" tmFilter="0, 0; .2, .5; .8, .5; 1, 0"/>
                                        <p:tgtEl>
                                          <p:spTgt spid="184367"/>
                                        </p:tgtEl>
                                      </p:cBhvr>
                                    </p:animEffect>
                                    <p:animScale>
                                      <p:cBhvr>
                                        <p:cTn id="192" dur="250" autoRev="1" fill="hold"/>
                                        <p:tgtEl>
                                          <p:spTgt spid="184367"/>
                                        </p:tgtEl>
                                      </p:cBhvr>
                                      <p:by x="105000" y="105000"/>
                                    </p:animScale>
                                  </p:childTnLst>
                                </p:cTn>
                              </p:par>
                              <p:par>
                                <p:cTn id="193" presetID="22" presetClass="entr" presetSubtype="2" fill="hold" grpId="0" nodeType="withEffect">
                                  <p:stCondLst>
                                    <p:cond delay="0"/>
                                  </p:stCondLst>
                                  <p:childTnLst>
                                    <p:set>
                                      <p:cBhvr>
                                        <p:cTn id="194" dur="1" fill="hold">
                                          <p:stCondLst>
                                            <p:cond delay="0"/>
                                          </p:stCondLst>
                                        </p:cTn>
                                        <p:tgtEl>
                                          <p:spTgt spid="184369"/>
                                        </p:tgtEl>
                                        <p:attrNameLst>
                                          <p:attrName>style.visibility</p:attrName>
                                        </p:attrNameLst>
                                      </p:cBhvr>
                                      <p:to>
                                        <p:strVal val="visible"/>
                                      </p:to>
                                    </p:set>
                                    <p:animEffect transition="in" filter="wipe(right)">
                                      <p:cBhvr>
                                        <p:cTn id="195" dur="2000"/>
                                        <p:tgtEl>
                                          <p:spTgt spid="184369"/>
                                        </p:tgtEl>
                                      </p:cBhvr>
                                    </p:animEffec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26" presetClass="emph" presetSubtype="0" repeatCount="100000" fill="hold" grpId="1" nodeType="clickEffect">
                                  <p:stCondLst>
                                    <p:cond delay="0"/>
                                  </p:stCondLst>
                                  <p:childTnLst>
                                    <p:animEffect transition="out" filter="fade">
                                      <p:cBhvr>
                                        <p:cTn id="199" dur="500" tmFilter="0, 0; .2, .5; .8, .5; 1, 0"/>
                                        <p:tgtEl>
                                          <p:spTgt spid="184369"/>
                                        </p:tgtEl>
                                      </p:cBhvr>
                                    </p:animEffect>
                                    <p:animScale>
                                      <p:cBhvr>
                                        <p:cTn id="200" dur="250" autoRev="1" fill="hold"/>
                                        <p:tgtEl>
                                          <p:spTgt spid="184369"/>
                                        </p:tgtEl>
                                      </p:cBhvr>
                                      <p:by x="105000" y="105000"/>
                                    </p:animScale>
                                  </p:childTnLst>
                                </p:cTn>
                              </p:par>
                            </p:childTnLst>
                          </p:cTn>
                        </p:par>
                        <p:par>
                          <p:cTn id="201" fill="hold" nodeType="afterGroup">
                            <p:stCondLst>
                              <p:cond delay="50000"/>
                            </p:stCondLst>
                            <p:childTnLst>
                              <p:par>
                                <p:cTn id="202" presetID="22" presetClass="entr" presetSubtype="1" repeatCount="100000" fill="hold" grpId="0" nodeType="afterEffect">
                                  <p:stCondLst>
                                    <p:cond delay="0"/>
                                  </p:stCondLst>
                                  <p:childTnLst>
                                    <p:set>
                                      <p:cBhvr>
                                        <p:cTn id="203" dur="1" fill="hold">
                                          <p:stCondLst>
                                            <p:cond delay="0"/>
                                          </p:stCondLst>
                                        </p:cTn>
                                        <p:tgtEl>
                                          <p:spTgt spid="184383"/>
                                        </p:tgtEl>
                                        <p:attrNameLst>
                                          <p:attrName>style.visibility</p:attrName>
                                        </p:attrNameLst>
                                      </p:cBhvr>
                                      <p:to>
                                        <p:strVal val="visible"/>
                                      </p:to>
                                    </p:set>
                                    <p:animEffect transition="in" filter="wipe(up)">
                                      <p:cBhvr>
                                        <p:cTn id="204" dur="3000"/>
                                        <p:tgtEl>
                                          <p:spTgt spid="184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5" grpId="0" animBg="1"/>
      <p:bldP spid="184365" grpId="1" animBg="1"/>
      <p:bldP spid="184366" grpId="0" animBg="1"/>
      <p:bldP spid="184366" grpId="1" animBg="1"/>
      <p:bldP spid="184367" grpId="0" animBg="1"/>
      <p:bldP spid="184367" grpId="1" animBg="1"/>
      <p:bldP spid="184367" grpId="2" animBg="1"/>
      <p:bldP spid="184367" grpId="3" animBg="1"/>
      <p:bldP spid="184368" grpId="0" animBg="1"/>
      <p:bldP spid="184368" grpId="1" animBg="1"/>
      <p:bldP spid="184369" grpId="0" animBg="1"/>
      <p:bldP spid="184369" grpId="1" animBg="1"/>
      <p:bldP spid="184370" grpId="0" animBg="1"/>
      <p:bldP spid="184370" grpId="1" animBg="1"/>
      <p:bldP spid="184371" grpId="0" animBg="1"/>
      <p:bldP spid="184371" grpId="1" animBg="1"/>
      <p:bldP spid="184372" grpId="0" animBg="1"/>
      <p:bldP spid="184373" grpId="0" animBg="1"/>
      <p:bldP spid="184374" grpId="0" animBg="1"/>
      <p:bldP spid="184375" grpId="0" animBg="1"/>
      <p:bldP spid="184376" grpId="0" animBg="1"/>
      <p:bldP spid="184377" grpId="0" animBg="1"/>
      <p:bldP spid="184378" grpId="0" animBg="1"/>
      <p:bldP spid="184378" grpId="1" animBg="1"/>
      <p:bldP spid="184379" grpId="0" animBg="1"/>
      <p:bldP spid="184379" grpId="1" animBg="1"/>
      <p:bldP spid="184379" grpId="2" animBg="1"/>
      <p:bldP spid="184380" grpId="0" animBg="1"/>
      <p:bldP spid="184380" grpId="1" animBg="1"/>
      <p:bldP spid="184380" grpId="2" animBg="1"/>
      <p:bldP spid="184381" grpId="0" animBg="1"/>
      <p:bldP spid="184381" grpId="1" animBg="1"/>
      <p:bldP spid="184382" grpId="0" animBg="1"/>
      <p:bldP spid="184383" grpId="0" animBg="1"/>
      <p:bldP spid="184384" grpId="0" animBg="1"/>
      <p:bldP spid="184385" grpId="0" animBg="1"/>
      <p:bldP spid="184389" grpId="0"/>
      <p:bldP spid="184389" grpId="1"/>
      <p:bldP spid="184397" grpId="0"/>
      <p:bldP spid="184397" grpId="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 descr="POINSET2"/>
          <p:cNvPicPr>
            <a:picLocks noChangeAspect="1" noChangeArrowheads="1"/>
          </p:cNvPicPr>
          <p:nvPr/>
        </p:nvPicPr>
        <p:blipFill>
          <a:blip r:embed="rId2"/>
          <a:srcRect/>
          <a:stretch>
            <a:fillRect/>
          </a:stretch>
        </p:blipFill>
        <p:spPr bwMode="auto">
          <a:xfrm rot="5400000">
            <a:off x="7867650" y="3175"/>
            <a:ext cx="1279525" cy="1273175"/>
          </a:xfrm>
          <a:prstGeom prst="rect">
            <a:avLst/>
          </a:prstGeom>
          <a:noFill/>
          <a:ln w="9525">
            <a:noFill/>
            <a:miter lim="800000"/>
            <a:headEnd/>
            <a:tailEnd/>
          </a:ln>
        </p:spPr>
      </p:pic>
      <p:pic>
        <p:nvPicPr>
          <p:cNvPr id="9219" name="Picture 3" descr="POINSET2"/>
          <p:cNvPicPr>
            <a:picLocks noChangeAspect="1" noChangeArrowheads="1"/>
          </p:cNvPicPr>
          <p:nvPr/>
        </p:nvPicPr>
        <p:blipFill>
          <a:blip r:embed="rId2"/>
          <a:srcRect/>
          <a:stretch>
            <a:fillRect/>
          </a:stretch>
        </p:blipFill>
        <p:spPr bwMode="auto">
          <a:xfrm>
            <a:off x="0" y="0"/>
            <a:ext cx="1277938" cy="1273175"/>
          </a:xfrm>
          <a:prstGeom prst="rect">
            <a:avLst/>
          </a:prstGeom>
          <a:noFill/>
          <a:ln w="9525">
            <a:noFill/>
            <a:miter lim="800000"/>
            <a:headEnd/>
            <a:tailEnd/>
          </a:ln>
        </p:spPr>
      </p:pic>
      <p:sp>
        <p:nvSpPr>
          <p:cNvPr id="9220" name="Text Box 4"/>
          <p:cNvSpPr txBox="1">
            <a:spLocks noChangeArrowheads="1"/>
          </p:cNvSpPr>
          <p:nvPr/>
        </p:nvSpPr>
        <p:spPr bwMode="auto">
          <a:xfrm>
            <a:off x="4953000" y="4724400"/>
            <a:ext cx="1752600" cy="338138"/>
          </a:xfrm>
          <a:prstGeom prst="rect">
            <a:avLst/>
          </a:prstGeom>
          <a:noFill/>
          <a:ln w="12700" cap="sq">
            <a:noFill/>
            <a:miter lim="800000"/>
            <a:headEnd type="none" w="sm" len="sm"/>
            <a:tailEnd type="none" w="sm" len="sm"/>
          </a:ln>
        </p:spPr>
        <p:txBody>
          <a:bodyPr>
            <a:spAutoFit/>
          </a:bodyPr>
          <a:lstStyle/>
          <a:p>
            <a:pPr>
              <a:spcBef>
                <a:spcPct val="50000"/>
              </a:spcBef>
            </a:pPr>
            <a:endParaRPr lang="en-US" sz="1600"/>
          </a:p>
        </p:txBody>
      </p:sp>
      <p:sp>
        <p:nvSpPr>
          <p:cNvPr id="9221" name="Text Box 5"/>
          <p:cNvSpPr txBox="1">
            <a:spLocks noChangeArrowheads="1"/>
          </p:cNvSpPr>
          <p:nvPr/>
        </p:nvSpPr>
        <p:spPr bwMode="auto">
          <a:xfrm>
            <a:off x="1905000" y="304800"/>
            <a:ext cx="5257800" cy="338138"/>
          </a:xfrm>
          <a:prstGeom prst="rect">
            <a:avLst/>
          </a:prstGeom>
          <a:noFill/>
          <a:ln w="12700" cap="sq">
            <a:noFill/>
            <a:miter lim="800000"/>
            <a:headEnd type="none" w="sm" len="sm"/>
            <a:tailEnd type="none" w="sm" len="sm"/>
          </a:ln>
        </p:spPr>
        <p:txBody>
          <a:bodyPr>
            <a:spAutoFit/>
          </a:bodyPr>
          <a:lstStyle/>
          <a:p>
            <a:pPr>
              <a:spcBef>
                <a:spcPct val="50000"/>
              </a:spcBef>
            </a:pPr>
            <a:endParaRPr lang="en-US" sz="1600"/>
          </a:p>
        </p:txBody>
      </p:sp>
      <p:sp>
        <p:nvSpPr>
          <p:cNvPr id="9222" name="Text Box 7"/>
          <p:cNvSpPr txBox="1">
            <a:spLocks noChangeArrowheads="1"/>
          </p:cNvSpPr>
          <p:nvPr/>
        </p:nvSpPr>
        <p:spPr bwMode="auto">
          <a:xfrm>
            <a:off x="3124200" y="533400"/>
            <a:ext cx="2971800" cy="400050"/>
          </a:xfrm>
          <a:prstGeom prst="rect">
            <a:avLst/>
          </a:prstGeom>
          <a:noFill/>
          <a:ln w="12700" cap="sq">
            <a:noFill/>
            <a:miter lim="800000"/>
            <a:headEnd type="none" w="sm" len="sm"/>
            <a:tailEnd type="none" w="sm" len="sm"/>
          </a:ln>
        </p:spPr>
        <p:txBody>
          <a:bodyPr>
            <a:spAutoFit/>
          </a:bodyPr>
          <a:lstStyle/>
          <a:p>
            <a:pPr algn="ctr">
              <a:spcBef>
                <a:spcPct val="50000"/>
              </a:spcBef>
            </a:pPr>
            <a:r>
              <a:rPr lang="en-US" sz="2000" u="sng">
                <a:solidFill>
                  <a:srgbClr val="FF0000"/>
                </a:solidFill>
              </a:rPr>
              <a:t>Lịch sử</a:t>
            </a:r>
          </a:p>
        </p:txBody>
      </p:sp>
      <p:sp>
        <p:nvSpPr>
          <p:cNvPr id="9223" name="Text Box 8"/>
          <p:cNvSpPr txBox="1">
            <a:spLocks noChangeArrowheads="1"/>
          </p:cNvSpPr>
          <p:nvPr/>
        </p:nvSpPr>
        <p:spPr bwMode="auto">
          <a:xfrm>
            <a:off x="2133600" y="2963863"/>
            <a:ext cx="4724400" cy="338137"/>
          </a:xfrm>
          <a:prstGeom prst="rect">
            <a:avLst/>
          </a:prstGeom>
          <a:noFill/>
          <a:ln w="12700" cap="sq">
            <a:noFill/>
            <a:miter lim="800000"/>
            <a:headEnd type="none" w="sm" len="sm"/>
            <a:tailEnd type="none" w="sm" len="sm"/>
          </a:ln>
        </p:spPr>
        <p:txBody>
          <a:bodyPr>
            <a:spAutoFit/>
          </a:bodyPr>
          <a:lstStyle/>
          <a:p>
            <a:pPr>
              <a:spcBef>
                <a:spcPct val="50000"/>
              </a:spcBef>
            </a:pPr>
            <a:endParaRPr lang="en-US" sz="1600"/>
          </a:p>
        </p:txBody>
      </p:sp>
      <p:sp>
        <p:nvSpPr>
          <p:cNvPr id="9224" name="Text Box 9"/>
          <p:cNvSpPr txBox="1">
            <a:spLocks noChangeArrowheads="1"/>
          </p:cNvSpPr>
          <p:nvPr/>
        </p:nvSpPr>
        <p:spPr bwMode="auto">
          <a:xfrm>
            <a:off x="2667000" y="1211263"/>
            <a:ext cx="4876800" cy="338137"/>
          </a:xfrm>
          <a:prstGeom prst="rect">
            <a:avLst/>
          </a:prstGeom>
          <a:noFill/>
          <a:ln w="12700" cap="sq">
            <a:noFill/>
            <a:miter lim="800000"/>
            <a:headEnd type="none" w="sm" len="sm"/>
            <a:tailEnd type="none" w="sm" len="sm"/>
          </a:ln>
        </p:spPr>
        <p:txBody>
          <a:bodyPr>
            <a:spAutoFit/>
          </a:bodyPr>
          <a:lstStyle/>
          <a:p>
            <a:pPr>
              <a:spcBef>
                <a:spcPct val="50000"/>
              </a:spcBef>
            </a:pPr>
            <a:endParaRPr lang="en-US" sz="1600"/>
          </a:p>
        </p:txBody>
      </p:sp>
      <p:sp>
        <p:nvSpPr>
          <p:cNvPr id="9225" name="Text Box 10"/>
          <p:cNvSpPr txBox="1">
            <a:spLocks noChangeArrowheads="1"/>
          </p:cNvSpPr>
          <p:nvPr/>
        </p:nvSpPr>
        <p:spPr bwMode="auto">
          <a:xfrm>
            <a:off x="1143000" y="914400"/>
            <a:ext cx="7162800" cy="646113"/>
          </a:xfrm>
          <a:prstGeom prst="rect">
            <a:avLst/>
          </a:prstGeom>
          <a:noFill/>
          <a:ln w="12700" cap="sq">
            <a:noFill/>
            <a:miter lim="800000"/>
            <a:headEnd type="none" w="sm" len="sm"/>
            <a:tailEnd type="none" w="sm" len="sm"/>
          </a:ln>
        </p:spPr>
        <p:txBody>
          <a:bodyPr>
            <a:spAutoFit/>
          </a:bodyPr>
          <a:lstStyle/>
          <a:p>
            <a:pPr algn="ctr" eaLnBrk="1" hangingPunct="1">
              <a:spcBef>
                <a:spcPct val="20000"/>
              </a:spcBef>
            </a:pPr>
            <a:r>
              <a:rPr lang="en-US" sz="3600" b="1">
                <a:solidFill>
                  <a:srgbClr val="D60093"/>
                </a:solidFill>
              </a:rPr>
              <a:t>Thu - </a:t>
            </a:r>
            <a:r>
              <a:rPr lang="vi-VN" sz="3600" b="1">
                <a:solidFill>
                  <a:srgbClr val="D60093"/>
                </a:solidFill>
              </a:rPr>
              <a:t>đ</a:t>
            </a:r>
            <a:r>
              <a:rPr lang="en-US" sz="3600" b="1">
                <a:solidFill>
                  <a:srgbClr val="D60093"/>
                </a:solidFill>
              </a:rPr>
              <a:t>ông 1947, Việt Bắc </a:t>
            </a:r>
          </a:p>
        </p:txBody>
      </p:sp>
      <p:sp>
        <p:nvSpPr>
          <p:cNvPr id="9226" name="Text Box 11"/>
          <p:cNvSpPr txBox="1">
            <a:spLocks noChangeArrowheads="1"/>
          </p:cNvSpPr>
          <p:nvPr/>
        </p:nvSpPr>
        <p:spPr bwMode="auto">
          <a:xfrm>
            <a:off x="228600" y="6545263"/>
            <a:ext cx="304800" cy="338137"/>
          </a:xfrm>
          <a:prstGeom prst="rect">
            <a:avLst/>
          </a:prstGeom>
          <a:noFill/>
          <a:ln w="12700" cap="sq">
            <a:noFill/>
            <a:miter lim="800000"/>
            <a:headEnd type="none" w="sm" len="sm"/>
            <a:tailEnd type="none" w="sm" len="sm"/>
          </a:ln>
        </p:spPr>
        <p:txBody>
          <a:bodyPr>
            <a:spAutoFit/>
          </a:bodyPr>
          <a:lstStyle/>
          <a:p>
            <a:pPr>
              <a:spcBef>
                <a:spcPct val="50000"/>
              </a:spcBef>
            </a:pPr>
            <a:endParaRPr lang="en-US" sz="1600"/>
          </a:p>
        </p:txBody>
      </p:sp>
      <p:pic>
        <p:nvPicPr>
          <p:cNvPr id="9227" name="Picture 12" descr="POINSET2"/>
          <p:cNvPicPr>
            <a:picLocks noChangeAspect="1" noChangeArrowheads="1"/>
          </p:cNvPicPr>
          <p:nvPr/>
        </p:nvPicPr>
        <p:blipFill>
          <a:blip r:embed="rId2"/>
          <a:srcRect/>
          <a:stretch>
            <a:fillRect/>
          </a:stretch>
        </p:blipFill>
        <p:spPr bwMode="auto">
          <a:xfrm rot="-5400000">
            <a:off x="-2381" y="5582444"/>
            <a:ext cx="1277937" cy="1273175"/>
          </a:xfrm>
          <a:prstGeom prst="rect">
            <a:avLst/>
          </a:prstGeom>
          <a:noFill/>
          <a:ln w="9525">
            <a:noFill/>
            <a:miter lim="800000"/>
            <a:headEnd/>
            <a:tailEnd/>
          </a:ln>
        </p:spPr>
      </p:pic>
      <p:sp>
        <p:nvSpPr>
          <p:cNvPr id="9228" name="Text Box 13"/>
          <p:cNvSpPr txBox="1">
            <a:spLocks noChangeArrowheads="1"/>
          </p:cNvSpPr>
          <p:nvPr/>
        </p:nvSpPr>
        <p:spPr bwMode="auto">
          <a:xfrm>
            <a:off x="8686800" y="6545263"/>
            <a:ext cx="457200" cy="338137"/>
          </a:xfrm>
          <a:prstGeom prst="rect">
            <a:avLst/>
          </a:prstGeom>
          <a:noFill/>
          <a:ln w="12700" cap="sq">
            <a:noFill/>
            <a:miter lim="800000"/>
            <a:headEnd type="none" w="sm" len="sm"/>
            <a:tailEnd type="none" w="sm" len="sm"/>
          </a:ln>
        </p:spPr>
        <p:txBody>
          <a:bodyPr>
            <a:spAutoFit/>
          </a:bodyPr>
          <a:lstStyle/>
          <a:p>
            <a:pPr>
              <a:spcBef>
                <a:spcPct val="50000"/>
              </a:spcBef>
            </a:pPr>
            <a:endParaRPr lang="en-US" sz="1600"/>
          </a:p>
        </p:txBody>
      </p:sp>
      <p:pic>
        <p:nvPicPr>
          <p:cNvPr id="9229" name="Picture 14" descr="POINSET2"/>
          <p:cNvPicPr>
            <a:picLocks noChangeAspect="1" noChangeArrowheads="1"/>
          </p:cNvPicPr>
          <p:nvPr/>
        </p:nvPicPr>
        <p:blipFill>
          <a:blip r:embed="rId2"/>
          <a:srcRect/>
          <a:stretch>
            <a:fillRect/>
          </a:stretch>
        </p:blipFill>
        <p:spPr bwMode="auto">
          <a:xfrm rot="10800000">
            <a:off x="7864475" y="5583238"/>
            <a:ext cx="1279525" cy="1274762"/>
          </a:xfrm>
          <a:prstGeom prst="rect">
            <a:avLst/>
          </a:prstGeom>
          <a:noFill/>
          <a:ln w="9525">
            <a:noFill/>
            <a:miter lim="800000"/>
            <a:headEnd/>
            <a:tailEnd/>
          </a:ln>
        </p:spPr>
      </p:pic>
      <p:sp>
        <p:nvSpPr>
          <p:cNvPr id="9230" name="Text Box 15"/>
          <p:cNvSpPr txBox="1">
            <a:spLocks noChangeArrowheads="1"/>
          </p:cNvSpPr>
          <p:nvPr/>
        </p:nvSpPr>
        <p:spPr bwMode="auto">
          <a:xfrm>
            <a:off x="1447800" y="2590800"/>
            <a:ext cx="5562600" cy="338138"/>
          </a:xfrm>
          <a:prstGeom prst="rect">
            <a:avLst/>
          </a:prstGeom>
          <a:noFill/>
          <a:ln w="12700" cap="sq">
            <a:noFill/>
            <a:miter lim="800000"/>
            <a:headEnd type="none" w="sm" len="sm"/>
            <a:tailEnd type="none" w="sm" len="sm"/>
          </a:ln>
        </p:spPr>
        <p:txBody>
          <a:bodyPr>
            <a:spAutoFit/>
          </a:bodyPr>
          <a:lstStyle/>
          <a:p>
            <a:pPr>
              <a:spcBef>
                <a:spcPct val="50000"/>
              </a:spcBef>
            </a:pPr>
            <a:endParaRPr lang="en-US" sz="1600"/>
          </a:p>
        </p:txBody>
      </p:sp>
      <p:sp>
        <p:nvSpPr>
          <p:cNvPr id="188432" name="AutoShape 16"/>
          <p:cNvSpPr>
            <a:spLocks noChangeArrowheads="1"/>
          </p:cNvSpPr>
          <p:nvPr/>
        </p:nvSpPr>
        <p:spPr bwMode="auto">
          <a:xfrm>
            <a:off x="914400" y="2514600"/>
            <a:ext cx="6934200" cy="1295400"/>
          </a:xfrm>
          <a:prstGeom prst="wedgeRoundRectCallout">
            <a:avLst>
              <a:gd name="adj1" fmla="val -50162"/>
              <a:gd name="adj2" fmla="val 18259"/>
              <a:gd name="adj3" fmla="val 16667"/>
            </a:avLst>
          </a:prstGeom>
          <a:solidFill>
            <a:srgbClr val="66CCFF"/>
          </a:solidFill>
          <a:ln w="12700" cap="sq">
            <a:solidFill>
              <a:schemeClr val="tx1"/>
            </a:solidFill>
            <a:miter lim="800000"/>
            <a:headEnd type="none" w="sm" len="sm"/>
            <a:tailEnd type="none" w="sm" len="sm"/>
          </a:ln>
        </p:spPr>
        <p:txBody>
          <a:bodyPr/>
          <a:lstStyle/>
          <a:p>
            <a:pPr algn="ctr"/>
            <a:r>
              <a:rPr lang="en-US" sz="2000">
                <a:solidFill>
                  <a:srgbClr val="0000FF"/>
                </a:solidFill>
              </a:rPr>
              <a:t>®ịch chết h</a:t>
            </a:r>
            <a:r>
              <a:rPr lang="vi-VN" sz="2000">
                <a:solidFill>
                  <a:srgbClr val="0000FF"/>
                </a:solidFill>
              </a:rPr>
              <a:t>ơ</a:t>
            </a:r>
            <a:r>
              <a:rPr lang="en-US" sz="2000">
                <a:solidFill>
                  <a:srgbClr val="0000FF"/>
                </a:solidFill>
              </a:rPr>
              <a:t>n 3000 tên, bị bắt hàng trăm tên; 16 máy bay bị bắn r</a:t>
            </a:r>
            <a:r>
              <a:rPr lang="vi-VN" sz="2000">
                <a:solidFill>
                  <a:srgbClr val="0000FF"/>
                </a:solidFill>
              </a:rPr>
              <a:t>ơ</a:t>
            </a:r>
            <a:r>
              <a:rPr lang="en-US" sz="2000">
                <a:solidFill>
                  <a:srgbClr val="0000FF"/>
                </a:solidFill>
              </a:rPr>
              <a:t>i, hàng trăm xe c</a:t>
            </a:r>
            <a:r>
              <a:rPr lang="vi-VN" sz="2000">
                <a:solidFill>
                  <a:srgbClr val="0000FF"/>
                </a:solidFill>
              </a:rPr>
              <a:t>ơ</a:t>
            </a:r>
            <a:r>
              <a:rPr lang="en-US" sz="2000">
                <a:solidFill>
                  <a:srgbClr val="0000FF"/>
                </a:solidFill>
              </a:rPr>
              <a:t> giới bị phá hủy, nhiều tàu chiến và ca nô bị bắn ch</a:t>
            </a:r>
            <a:r>
              <a:rPr lang="en-US" b="1">
                <a:solidFill>
                  <a:srgbClr val="0000FF"/>
                </a:solidFill>
              </a:rPr>
              <a:t>ìm</a:t>
            </a:r>
            <a:r>
              <a:rPr lang="en-US" sz="2000">
                <a:solidFill>
                  <a:srgbClr val="0000FF"/>
                </a:solidFill>
              </a:rPr>
              <a:t>.     </a:t>
            </a:r>
          </a:p>
        </p:txBody>
      </p:sp>
      <p:sp>
        <p:nvSpPr>
          <p:cNvPr id="188434" name="AutoShape 18"/>
          <p:cNvSpPr>
            <a:spLocks noChangeArrowheads="1"/>
          </p:cNvSpPr>
          <p:nvPr/>
        </p:nvSpPr>
        <p:spPr bwMode="auto">
          <a:xfrm>
            <a:off x="2438400" y="3048000"/>
            <a:ext cx="4419600" cy="1066800"/>
          </a:xfrm>
          <a:prstGeom prst="wedgeRoundRectCallout">
            <a:avLst>
              <a:gd name="adj1" fmla="val -30458"/>
              <a:gd name="adj2" fmla="val 50000"/>
              <a:gd name="adj3" fmla="val 16667"/>
            </a:avLst>
          </a:prstGeom>
          <a:solidFill>
            <a:srgbClr val="FF00FF"/>
          </a:solidFill>
          <a:ln w="12700" cap="sq">
            <a:solidFill>
              <a:schemeClr val="tx1"/>
            </a:solidFill>
            <a:miter lim="800000"/>
            <a:headEnd type="none" w="sm" len="sm"/>
            <a:tailEnd type="none" w="sm" len="sm"/>
          </a:ln>
        </p:spPr>
        <p:txBody>
          <a:bodyPr/>
          <a:lstStyle/>
          <a:p>
            <a:pPr algn="ctr"/>
            <a:r>
              <a:rPr lang="en-US" sz="2000">
                <a:solidFill>
                  <a:schemeClr val="bg1"/>
                </a:solidFill>
              </a:rPr>
              <a:t>Sau 75 ngày </a:t>
            </a:r>
            <a:r>
              <a:rPr lang="vi-VN" sz="2000">
                <a:solidFill>
                  <a:schemeClr val="bg1"/>
                </a:solidFill>
              </a:rPr>
              <a:t>đ</a:t>
            </a:r>
            <a:r>
              <a:rPr lang="en-US" sz="2000">
                <a:solidFill>
                  <a:schemeClr val="bg1"/>
                </a:solidFill>
              </a:rPr>
              <a:t>êm chiến </a:t>
            </a:r>
            <a:r>
              <a:rPr lang="vi-VN" sz="2000">
                <a:solidFill>
                  <a:schemeClr val="bg1"/>
                </a:solidFill>
              </a:rPr>
              <a:t>đ</a:t>
            </a:r>
            <a:r>
              <a:rPr lang="en-US" sz="2000">
                <a:solidFill>
                  <a:schemeClr val="bg1"/>
                </a:solidFill>
              </a:rPr>
              <a:t>ấu ta thu </a:t>
            </a:r>
            <a:r>
              <a:rPr lang="vi-VN" sz="2000">
                <a:solidFill>
                  <a:schemeClr val="bg1"/>
                </a:solidFill>
              </a:rPr>
              <a:t>đư</a:t>
            </a:r>
            <a:r>
              <a:rPr lang="en-US" sz="2000">
                <a:solidFill>
                  <a:schemeClr val="bg1"/>
                </a:solidFill>
              </a:rPr>
              <a:t>ợc kết quả nh</a:t>
            </a:r>
            <a:r>
              <a:rPr lang="vi-VN" sz="2000">
                <a:solidFill>
                  <a:schemeClr val="bg1"/>
                </a:solidFill>
              </a:rPr>
              <a:t>ư</a:t>
            </a:r>
            <a:r>
              <a:rPr lang="en-US" sz="2000">
                <a:solidFill>
                  <a:schemeClr val="bg1"/>
                </a:solidFill>
              </a:rPr>
              <a:t> thế nào?</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xit" presetSubtype="0" fill="hold" grpId="0" nodeType="clickEffect">
                                  <p:stCondLst>
                                    <p:cond delay="0"/>
                                  </p:stCondLst>
                                  <p:childTnLst>
                                    <p:animScale>
                                      <p:cBhvr>
                                        <p:cTn id="6" dur="1000" accel="50000">
                                          <p:stCondLst>
                                            <p:cond delay="0"/>
                                          </p:stCondLst>
                                        </p:cTn>
                                        <p:tgtEl>
                                          <p:spTgt spid="18843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 dur="1000" accel="50000">
                                          <p:stCondLst>
                                            <p:cond delay="0"/>
                                          </p:stCondLst>
                                        </p:cTn>
                                        <p:tgtEl>
                                          <p:spTgt spid="188434"/>
                                        </p:tgtEl>
                                        <p:attrNameLst>
                                          <p:attrName>ppt_x</p:attrName>
                                          <p:attrName>ppt_y</p:attrName>
                                        </p:attrNameLst>
                                      </p:cBhvr>
                                    </p:animMotion>
                                    <p:animEffect transition="out" filter="fade">
                                      <p:cBhvr>
                                        <p:cTn id="8" dur="1000"/>
                                        <p:tgtEl>
                                          <p:spTgt spid="188434"/>
                                        </p:tgtEl>
                                      </p:cBhvr>
                                    </p:animEffect>
                                    <p:set>
                                      <p:cBhvr>
                                        <p:cTn id="9" dur="1" fill="hold">
                                          <p:stCondLst>
                                            <p:cond delay="999"/>
                                          </p:stCondLst>
                                        </p:cTn>
                                        <p:tgtEl>
                                          <p:spTgt spid="188434"/>
                                        </p:tgtEl>
                                        <p:attrNameLst>
                                          <p:attrName>style.visibility</p:attrName>
                                        </p:attrNameLst>
                                      </p:cBhvr>
                                      <p:to>
                                        <p:strVal val="hidden"/>
                                      </p:to>
                                    </p:set>
                                  </p:childTnLst>
                                </p:cTn>
                              </p:par>
                            </p:childTnLst>
                          </p:cTn>
                        </p:par>
                        <p:par>
                          <p:cTn id="10" fill="hold" nodeType="afterGroup">
                            <p:stCondLst>
                              <p:cond delay="1000"/>
                            </p:stCondLst>
                            <p:childTnLst>
                              <p:par>
                                <p:cTn id="11" presetID="30" presetClass="entr" presetSubtype="0" fill="hold" grpId="0" nodeType="afterEffect">
                                  <p:stCondLst>
                                    <p:cond delay="0"/>
                                  </p:stCondLst>
                                  <p:childTnLst>
                                    <p:set>
                                      <p:cBhvr>
                                        <p:cTn id="12" dur="1" fill="hold">
                                          <p:stCondLst>
                                            <p:cond delay="0"/>
                                          </p:stCondLst>
                                        </p:cTn>
                                        <p:tgtEl>
                                          <p:spTgt spid="188432"/>
                                        </p:tgtEl>
                                        <p:attrNameLst>
                                          <p:attrName>style.visibility</p:attrName>
                                        </p:attrNameLst>
                                      </p:cBhvr>
                                      <p:to>
                                        <p:strVal val="visible"/>
                                      </p:to>
                                    </p:set>
                                    <p:animEffect transition="in" filter="fade">
                                      <p:cBhvr>
                                        <p:cTn id="13" dur="800" decel="100000"/>
                                        <p:tgtEl>
                                          <p:spTgt spid="188432"/>
                                        </p:tgtEl>
                                      </p:cBhvr>
                                    </p:animEffect>
                                    <p:anim calcmode="lin" valueType="num">
                                      <p:cBhvr>
                                        <p:cTn id="14" dur="800" decel="100000" fill="hold"/>
                                        <p:tgtEl>
                                          <p:spTgt spid="188432"/>
                                        </p:tgtEl>
                                        <p:attrNameLst>
                                          <p:attrName>style.rotation</p:attrName>
                                        </p:attrNameLst>
                                      </p:cBhvr>
                                      <p:tavLst>
                                        <p:tav tm="0">
                                          <p:val>
                                            <p:fltVal val="-90"/>
                                          </p:val>
                                        </p:tav>
                                        <p:tav tm="100000">
                                          <p:val>
                                            <p:fltVal val="0"/>
                                          </p:val>
                                        </p:tav>
                                      </p:tavLst>
                                    </p:anim>
                                    <p:anim calcmode="lin" valueType="num">
                                      <p:cBhvr>
                                        <p:cTn id="15" dur="800" decel="100000" fill="hold"/>
                                        <p:tgtEl>
                                          <p:spTgt spid="188432"/>
                                        </p:tgtEl>
                                        <p:attrNameLst>
                                          <p:attrName>ppt_x</p:attrName>
                                        </p:attrNameLst>
                                      </p:cBhvr>
                                      <p:tavLst>
                                        <p:tav tm="0">
                                          <p:val>
                                            <p:strVal val="#ppt_x+0.4"/>
                                          </p:val>
                                        </p:tav>
                                        <p:tav tm="100000">
                                          <p:val>
                                            <p:strVal val="#ppt_x-0.05"/>
                                          </p:val>
                                        </p:tav>
                                      </p:tavLst>
                                    </p:anim>
                                    <p:anim calcmode="lin" valueType="num">
                                      <p:cBhvr>
                                        <p:cTn id="16" dur="800" decel="100000" fill="hold"/>
                                        <p:tgtEl>
                                          <p:spTgt spid="188432"/>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88432"/>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88432"/>
                                        </p:tgtEl>
                                        <p:attrNameLst>
                                          <p:attrName>ppt_y</p:attrName>
                                        </p:attrNameLst>
                                      </p:cBhvr>
                                      <p:tavLst>
                                        <p:tav tm="0">
                                          <p:val>
                                            <p:strVal val="#ppt_y+0.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0" presetClass="exit" presetSubtype="0" fill="hold" grpId="1" nodeType="clickEffect">
                                  <p:stCondLst>
                                    <p:cond delay="0"/>
                                  </p:stCondLst>
                                  <p:childTnLst>
                                    <p:animEffect transition="out" filter="wedge">
                                      <p:cBhvr>
                                        <p:cTn id="22" dur="1000"/>
                                        <p:tgtEl>
                                          <p:spTgt spid="188432"/>
                                        </p:tgtEl>
                                      </p:cBhvr>
                                    </p:animEffect>
                                    <p:set>
                                      <p:cBhvr>
                                        <p:cTn id="23" dur="1" fill="hold">
                                          <p:stCondLst>
                                            <p:cond delay="999"/>
                                          </p:stCondLst>
                                        </p:cTn>
                                        <p:tgtEl>
                                          <p:spTgt spid="1884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32" grpId="0" animBg="1"/>
      <p:bldP spid="188432" grpId="1" animBg="1"/>
      <p:bldP spid="1884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1692275"/>
          </a:xfrm>
          <a:prstGeom prst="rect">
            <a:avLst/>
          </a:prstGeom>
          <a:noFill/>
          <a:ln w="9525">
            <a:noFill/>
            <a:miter lim="800000"/>
            <a:headEnd/>
            <a:tailEnd/>
          </a:ln>
        </p:spPr>
        <p:txBody>
          <a:bodyPr>
            <a:spAutoFit/>
          </a:bodyPr>
          <a:lstStyle/>
          <a:p>
            <a:r>
              <a:rPr lang="en-US" sz="3200">
                <a:solidFill>
                  <a:srgbClr val="33CC33"/>
                </a:solidFill>
              </a:rPr>
              <a:t>                     </a:t>
            </a:r>
            <a:endParaRPr lang="en-US" sz="2000">
              <a:solidFill>
                <a:schemeClr val="accent2"/>
              </a:solidFill>
            </a:endParaRPr>
          </a:p>
          <a:p>
            <a:pPr algn="ctr"/>
            <a:r>
              <a:rPr lang="en-US" b="1">
                <a:solidFill>
                  <a:schemeClr val="bg2"/>
                </a:solidFill>
              </a:rPr>
              <a:t> </a:t>
            </a:r>
            <a:r>
              <a:rPr lang="en-US" sz="2400" u="sng">
                <a:solidFill>
                  <a:srgbClr val="FF0000"/>
                </a:solidFill>
              </a:rPr>
              <a:t>Lịch sử</a:t>
            </a:r>
            <a:r>
              <a:rPr lang="en-US" b="1">
                <a:solidFill>
                  <a:srgbClr val="FF0000"/>
                </a:solidFill>
              </a:rPr>
              <a:t> </a:t>
            </a:r>
          </a:p>
          <a:p>
            <a:pPr algn="ctr" eaLnBrk="1" hangingPunct="1">
              <a:spcBef>
                <a:spcPct val="20000"/>
              </a:spcBef>
            </a:pPr>
            <a:r>
              <a:rPr lang="en-US" sz="4000" b="1">
                <a:solidFill>
                  <a:srgbClr val="D60093"/>
                </a:solidFill>
              </a:rPr>
              <a:t>Thu - </a:t>
            </a:r>
            <a:r>
              <a:rPr lang="vi-VN" sz="4000" b="1">
                <a:solidFill>
                  <a:srgbClr val="D60093"/>
                </a:solidFill>
              </a:rPr>
              <a:t>đ</a:t>
            </a:r>
            <a:r>
              <a:rPr lang="en-US" sz="4000" b="1">
                <a:solidFill>
                  <a:srgbClr val="D60093"/>
                </a:solidFill>
              </a:rPr>
              <a:t>ông 1947, Việt Bắc</a:t>
            </a:r>
          </a:p>
        </p:txBody>
      </p:sp>
      <p:pic>
        <p:nvPicPr>
          <p:cNvPr id="162819" name="Picture 3" descr="c"/>
          <p:cNvPicPr>
            <a:picLocks noChangeAspect="1" noChangeArrowheads="1"/>
          </p:cNvPicPr>
          <p:nvPr/>
        </p:nvPicPr>
        <p:blipFill>
          <a:blip r:embed="rId2"/>
          <a:srcRect/>
          <a:stretch>
            <a:fillRect/>
          </a:stretch>
        </p:blipFill>
        <p:spPr bwMode="auto">
          <a:xfrm>
            <a:off x="381000" y="1676400"/>
            <a:ext cx="8229600" cy="4724400"/>
          </a:xfrm>
          <a:prstGeom prst="rect">
            <a:avLst/>
          </a:prstGeom>
          <a:noFill/>
          <a:ln w="9525">
            <a:noFill/>
            <a:miter lim="800000"/>
            <a:headEnd/>
            <a:tailEnd/>
          </a:ln>
        </p:spPr>
      </p:pic>
      <p:sp>
        <p:nvSpPr>
          <p:cNvPr id="162820" name="Text Box 4"/>
          <p:cNvSpPr txBox="1">
            <a:spLocks noChangeArrowheads="1"/>
          </p:cNvSpPr>
          <p:nvPr/>
        </p:nvSpPr>
        <p:spPr bwMode="auto">
          <a:xfrm>
            <a:off x="1905000" y="6521450"/>
            <a:ext cx="5638800" cy="336550"/>
          </a:xfrm>
          <a:prstGeom prst="rect">
            <a:avLst/>
          </a:prstGeom>
          <a:noFill/>
          <a:ln w="9525">
            <a:noFill/>
            <a:miter lim="800000"/>
            <a:headEnd/>
            <a:tailEnd/>
          </a:ln>
        </p:spPr>
        <p:txBody>
          <a:bodyPr>
            <a:spAutoFit/>
          </a:bodyPr>
          <a:lstStyle/>
          <a:p>
            <a:pPr algn="ctr" eaLnBrk="1" hangingPunct="1">
              <a:spcBef>
                <a:spcPct val="50000"/>
              </a:spcBef>
            </a:pPr>
            <a:r>
              <a:rPr lang="en-US" sz="1600" b="1" i="1">
                <a:solidFill>
                  <a:srgbClr val="0000FF"/>
                </a:solidFill>
              </a:rPr>
              <a:t>Nhìn lên Việt Bắc : Cụ Hồ sáng soi</a:t>
            </a:r>
          </a:p>
        </p:txBody>
      </p:sp>
      <p:sp>
        <p:nvSpPr>
          <p:cNvPr id="10245" name="Text Box 5"/>
          <p:cNvSpPr txBox="1">
            <a:spLocks noChangeArrowheads="1"/>
          </p:cNvSpPr>
          <p:nvPr/>
        </p:nvSpPr>
        <p:spPr bwMode="auto">
          <a:xfrm>
            <a:off x="365125" y="265113"/>
            <a:ext cx="184150" cy="366712"/>
          </a:xfrm>
          <a:prstGeom prst="rect">
            <a:avLst/>
          </a:prstGeom>
          <a:noFill/>
          <a:ln w="12700" cap="sq">
            <a:noFill/>
            <a:miter lim="800000"/>
            <a:headEnd type="none" w="sm" len="sm"/>
            <a:tailEnd type="none" w="sm" len="sm"/>
          </a:ln>
        </p:spPr>
        <p:txBody>
          <a:bodyPr wrap="none">
            <a:spAutoFit/>
          </a:bodyPr>
          <a:lstStyle/>
          <a:p>
            <a:endParaRPr lang="en-US"/>
          </a:p>
        </p:txBody>
      </p:sp>
      <p:pic>
        <p:nvPicPr>
          <p:cNvPr id="10246" name="Picture 6" descr="POINSET2"/>
          <p:cNvPicPr>
            <a:picLocks noChangeAspect="1" noChangeArrowheads="1"/>
          </p:cNvPicPr>
          <p:nvPr/>
        </p:nvPicPr>
        <p:blipFill>
          <a:blip r:embed="rId3"/>
          <a:srcRect/>
          <a:stretch>
            <a:fillRect/>
          </a:stretch>
        </p:blipFill>
        <p:spPr bwMode="auto">
          <a:xfrm>
            <a:off x="0" y="0"/>
            <a:ext cx="1277938" cy="1273175"/>
          </a:xfrm>
          <a:prstGeom prst="rect">
            <a:avLst/>
          </a:prstGeom>
          <a:noFill/>
          <a:ln w="9525">
            <a:noFill/>
            <a:miter lim="800000"/>
            <a:headEnd/>
            <a:tailEnd/>
          </a:ln>
        </p:spPr>
      </p:pic>
      <p:sp>
        <p:nvSpPr>
          <p:cNvPr id="10247" name="Text Box 7"/>
          <p:cNvSpPr txBox="1">
            <a:spLocks noChangeArrowheads="1"/>
          </p:cNvSpPr>
          <p:nvPr/>
        </p:nvSpPr>
        <p:spPr bwMode="auto">
          <a:xfrm>
            <a:off x="8594725" y="-39688"/>
            <a:ext cx="184150" cy="366713"/>
          </a:xfrm>
          <a:prstGeom prst="rect">
            <a:avLst/>
          </a:prstGeom>
          <a:noFill/>
          <a:ln w="12700" cap="sq">
            <a:noFill/>
            <a:miter lim="800000"/>
            <a:headEnd type="none" w="sm" len="sm"/>
            <a:tailEnd type="none" w="sm" len="sm"/>
          </a:ln>
        </p:spPr>
        <p:txBody>
          <a:bodyPr wrap="none">
            <a:spAutoFit/>
          </a:bodyPr>
          <a:lstStyle/>
          <a:p>
            <a:endParaRPr lang="en-US"/>
          </a:p>
        </p:txBody>
      </p:sp>
      <p:pic>
        <p:nvPicPr>
          <p:cNvPr id="10248" name="Picture 8" descr="POINSET2"/>
          <p:cNvPicPr>
            <a:picLocks noChangeAspect="1" noChangeArrowheads="1"/>
          </p:cNvPicPr>
          <p:nvPr/>
        </p:nvPicPr>
        <p:blipFill>
          <a:blip r:embed="rId3"/>
          <a:srcRect/>
          <a:stretch>
            <a:fillRect/>
          </a:stretch>
        </p:blipFill>
        <p:spPr bwMode="auto">
          <a:xfrm rot="5400000">
            <a:off x="7867650" y="3175"/>
            <a:ext cx="1279525" cy="1273175"/>
          </a:xfrm>
          <a:prstGeom prst="rect">
            <a:avLst/>
          </a:prstGeom>
          <a:noFill/>
          <a:ln w="9525">
            <a:noFill/>
            <a:miter lim="800000"/>
            <a:headEnd/>
            <a:tailEnd/>
          </a:ln>
        </p:spPr>
      </p:pic>
      <p:sp>
        <p:nvSpPr>
          <p:cNvPr id="10249" name="Text Box 9"/>
          <p:cNvSpPr txBox="1">
            <a:spLocks noChangeArrowheads="1"/>
          </p:cNvSpPr>
          <p:nvPr/>
        </p:nvSpPr>
        <p:spPr bwMode="auto">
          <a:xfrm>
            <a:off x="136525" y="6284913"/>
            <a:ext cx="184150" cy="366712"/>
          </a:xfrm>
          <a:prstGeom prst="rect">
            <a:avLst/>
          </a:prstGeom>
          <a:noFill/>
          <a:ln w="12700" cap="sq">
            <a:noFill/>
            <a:miter lim="800000"/>
            <a:headEnd type="none" w="sm" len="sm"/>
            <a:tailEnd type="none" w="sm" len="sm"/>
          </a:ln>
        </p:spPr>
        <p:txBody>
          <a:bodyPr wrap="none">
            <a:spAutoFit/>
          </a:bodyPr>
          <a:lstStyle/>
          <a:p>
            <a:endParaRPr lang="en-US"/>
          </a:p>
        </p:txBody>
      </p:sp>
      <p:pic>
        <p:nvPicPr>
          <p:cNvPr id="10250" name="Picture 10" descr="POINSET2"/>
          <p:cNvPicPr>
            <a:picLocks noChangeAspect="1" noChangeArrowheads="1"/>
          </p:cNvPicPr>
          <p:nvPr/>
        </p:nvPicPr>
        <p:blipFill>
          <a:blip r:embed="rId3"/>
          <a:srcRect/>
          <a:stretch>
            <a:fillRect/>
          </a:stretch>
        </p:blipFill>
        <p:spPr bwMode="auto">
          <a:xfrm rot="-5400000">
            <a:off x="-2381" y="5582444"/>
            <a:ext cx="1277937" cy="1273175"/>
          </a:xfrm>
          <a:prstGeom prst="rect">
            <a:avLst/>
          </a:prstGeom>
          <a:noFill/>
          <a:ln w="9525">
            <a:noFill/>
            <a:miter lim="800000"/>
            <a:headEnd/>
            <a:tailEnd/>
          </a:ln>
        </p:spPr>
      </p:pic>
      <p:sp>
        <p:nvSpPr>
          <p:cNvPr id="10251" name="Text Box 11"/>
          <p:cNvSpPr txBox="1">
            <a:spLocks noChangeArrowheads="1"/>
          </p:cNvSpPr>
          <p:nvPr/>
        </p:nvSpPr>
        <p:spPr bwMode="auto">
          <a:xfrm>
            <a:off x="8670925" y="6361113"/>
            <a:ext cx="184150" cy="366712"/>
          </a:xfrm>
          <a:prstGeom prst="rect">
            <a:avLst/>
          </a:prstGeom>
          <a:noFill/>
          <a:ln w="12700" cap="sq">
            <a:noFill/>
            <a:miter lim="800000"/>
            <a:headEnd type="none" w="sm" len="sm"/>
            <a:tailEnd type="none" w="sm" len="sm"/>
          </a:ln>
        </p:spPr>
        <p:txBody>
          <a:bodyPr wrap="none">
            <a:spAutoFit/>
          </a:bodyPr>
          <a:lstStyle/>
          <a:p>
            <a:endParaRPr lang="en-US"/>
          </a:p>
        </p:txBody>
      </p:sp>
      <p:pic>
        <p:nvPicPr>
          <p:cNvPr id="10252" name="Picture 12" descr="POINSET2"/>
          <p:cNvPicPr>
            <a:picLocks noChangeAspect="1" noChangeArrowheads="1"/>
          </p:cNvPicPr>
          <p:nvPr/>
        </p:nvPicPr>
        <p:blipFill>
          <a:blip r:embed="rId3"/>
          <a:srcRect/>
          <a:stretch>
            <a:fillRect/>
          </a:stretch>
        </p:blipFill>
        <p:spPr bwMode="auto">
          <a:xfrm rot="10800000">
            <a:off x="7864475" y="5583238"/>
            <a:ext cx="1279525" cy="1274762"/>
          </a:xfrm>
          <a:prstGeom prst="rect">
            <a:avLst/>
          </a:prstGeom>
          <a:noFill/>
          <a:ln w="9525">
            <a:noFill/>
            <a:miter lim="800000"/>
            <a:headEnd/>
            <a:tailEnd/>
          </a:ln>
        </p:spPr>
      </p:pic>
      <p:sp>
        <p:nvSpPr>
          <p:cNvPr id="10253" name="Text Box 13"/>
          <p:cNvSpPr txBox="1">
            <a:spLocks noChangeArrowheads="1"/>
          </p:cNvSpPr>
          <p:nvPr/>
        </p:nvSpPr>
        <p:spPr bwMode="auto">
          <a:xfrm>
            <a:off x="2286000" y="2971800"/>
            <a:ext cx="4572000" cy="366713"/>
          </a:xfrm>
          <a:prstGeom prst="rect">
            <a:avLst/>
          </a:prstGeom>
          <a:noFill/>
          <a:ln w="12700" cap="sq">
            <a:noFill/>
            <a:miter lim="800000"/>
            <a:headEnd type="none" w="sm" len="sm"/>
            <a:tailEnd type="none" w="sm" len="sm"/>
          </a:ln>
        </p:spPr>
        <p:txBody>
          <a:bodyPr>
            <a:spAutoFit/>
          </a:bodyPr>
          <a:lstStyle/>
          <a:p>
            <a:pPr>
              <a:spcBef>
                <a:spcPct val="50000"/>
              </a:spcBef>
            </a:pPr>
            <a:endParaRPr lang="en-US"/>
          </a:p>
        </p:txBody>
      </p:sp>
      <p:sp>
        <p:nvSpPr>
          <p:cNvPr id="10254" name="Text Box 14"/>
          <p:cNvSpPr txBox="1">
            <a:spLocks noChangeArrowheads="1"/>
          </p:cNvSpPr>
          <p:nvPr/>
        </p:nvSpPr>
        <p:spPr bwMode="auto">
          <a:xfrm>
            <a:off x="2667000" y="2209800"/>
            <a:ext cx="3962400" cy="366713"/>
          </a:xfrm>
          <a:prstGeom prst="rect">
            <a:avLst/>
          </a:prstGeom>
          <a:noFill/>
          <a:ln w="12700" cap="sq">
            <a:noFill/>
            <a:miter lim="800000"/>
            <a:headEnd type="none" w="sm" len="sm"/>
            <a:tailEnd type="none" w="sm" len="sm"/>
          </a:ln>
        </p:spPr>
        <p:txBody>
          <a:bodyPr>
            <a:spAutoFit/>
          </a:bodyPr>
          <a:lstStyle/>
          <a:p>
            <a:pPr>
              <a:spcBef>
                <a:spcPct val="50000"/>
              </a:spcBef>
            </a:pPr>
            <a:endParaRPr lang="en-US"/>
          </a:p>
        </p:txBody>
      </p:sp>
      <p:sp>
        <p:nvSpPr>
          <p:cNvPr id="10255" name="Text Box 15"/>
          <p:cNvSpPr txBox="1">
            <a:spLocks noChangeArrowheads="1"/>
          </p:cNvSpPr>
          <p:nvPr/>
        </p:nvSpPr>
        <p:spPr bwMode="auto">
          <a:xfrm>
            <a:off x="1600200" y="3429000"/>
            <a:ext cx="6248400" cy="366713"/>
          </a:xfrm>
          <a:prstGeom prst="rect">
            <a:avLst/>
          </a:prstGeom>
          <a:noFill/>
          <a:ln w="12700" cap="sq">
            <a:noFill/>
            <a:miter lim="800000"/>
            <a:headEnd type="none" w="sm" len="sm"/>
            <a:tailEnd type="none" w="sm" len="sm"/>
          </a:ln>
        </p:spPr>
        <p:txBody>
          <a:bodyPr>
            <a:spAutoFit/>
          </a:bodyPr>
          <a:lstStyle/>
          <a:p>
            <a:pPr>
              <a:spcBef>
                <a:spcPct val="50000"/>
              </a:spcBef>
            </a:pPr>
            <a:endParaRPr lang="en-US"/>
          </a:p>
        </p:txBody>
      </p:sp>
      <p:pic>
        <p:nvPicPr>
          <p:cNvPr id="162832" name="Picture 16" descr="Bác Hồ ở chiến trường Việt Bắc năm 1947"/>
          <p:cNvPicPr>
            <a:picLocks noChangeAspect="1" noChangeArrowheads="1"/>
          </p:cNvPicPr>
          <p:nvPr>
            <p:ph type="body" idx="1"/>
          </p:nvPr>
        </p:nvPicPr>
        <p:blipFill>
          <a:blip r:embed="rId4"/>
          <a:srcRect/>
          <a:stretch>
            <a:fillRect/>
          </a:stretch>
        </p:blipFill>
        <p:spPr>
          <a:xfrm>
            <a:off x="685800" y="1676400"/>
            <a:ext cx="7772400" cy="4800600"/>
          </a:xfrm>
          <a:noFill/>
        </p:spPr>
      </p:pic>
      <p:sp>
        <p:nvSpPr>
          <p:cNvPr id="10257" name="Text Box 17"/>
          <p:cNvSpPr txBox="1">
            <a:spLocks noChangeArrowheads="1"/>
          </p:cNvSpPr>
          <p:nvPr/>
        </p:nvSpPr>
        <p:spPr bwMode="auto">
          <a:xfrm>
            <a:off x="2438400" y="6392863"/>
            <a:ext cx="4038600" cy="366712"/>
          </a:xfrm>
          <a:prstGeom prst="rect">
            <a:avLst/>
          </a:prstGeom>
          <a:noFill/>
          <a:ln w="12700" cap="sq">
            <a:noFill/>
            <a:miter lim="800000"/>
            <a:headEnd type="none" w="sm" len="sm"/>
            <a:tailEnd type="none" w="sm" len="sm"/>
          </a:ln>
        </p:spPr>
        <p:txBody>
          <a:bodyPr>
            <a:spAutoFit/>
          </a:bodyPr>
          <a:lstStyle/>
          <a:p>
            <a:pPr>
              <a:spcBef>
                <a:spcPct val="50000"/>
              </a:spcBef>
            </a:pPr>
            <a:endParaRPr lang="en-US"/>
          </a:p>
        </p:txBody>
      </p:sp>
      <p:sp>
        <p:nvSpPr>
          <p:cNvPr id="10258" name="Text Box 18"/>
          <p:cNvSpPr txBox="1">
            <a:spLocks noChangeArrowheads="1"/>
          </p:cNvSpPr>
          <p:nvPr/>
        </p:nvSpPr>
        <p:spPr bwMode="auto">
          <a:xfrm>
            <a:off x="3124200" y="6469063"/>
            <a:ext cx="3505200" cy="366712"/>
          </a:xfrm>
          <a:prstGeom prst="rect">
            <a:avLst/>
          </a:prstGeom>
          <a:noFill/>
          <a:ln w="12700" cap="sq">
            <a:noFill/>
            <a:miter lim="800000"/>
            <a:headEnd type="none" w="sm" len="sm"/>
            <a:tailEnd type="none" w="sm" len="sm"/>
          </a:ln>
        </p:spPr>
        <p:txBody>
          <a:bodyPr>
            <a:spAutoFit/>
          </a:bodyPr>
          <a:lstStyle/>
          <a:p>
            <a:pPr>
              <a:spcBef>
                <a:spcPct val="50000"/>
              </a:spcBef>
            </a:pPr>
            <a:endParaRPr lang="en-US"/>
          </a:p>
        </p:txBody>
      </p:sp>
      <p:sp>
        <p:nvSpPr>
          <p:cNvPr id="162835" name="Text Box 19"/>
          <p:cNvSpPr txBox="1">
            <a:spLocks noChangeArrowheads="1"/>
          </p:cNvSpPr>
          <p:nvPr/>
        </p:nvSpPr>
        <p:spPr bwMode="auto">
          <a:xfrm>
            <a:off x="2971800" y="6521450"/>
            <a:ext cx="3581400" cy="336550"/>
          </a:xfrm>
          <a:prstGeom prst="rect">
            <a:avLst/>
          </a:prstGeom>
          <a:noFill/>
          <a:ln w="12700" cap="sq">
            <a:noFill/>
            <a:miter lim="800000"/>
            <a:headEnd type="none" w="sm" len="sm"/>
            <a:tailEnd type="none" w="sm" len="sm"/>
          </a:ln>
        </p:spPr>
        <p:txBody>
          <a:bodyPr>
            <a:spAutoFit/>
          </a:bodyPr>
          <a:lstStyle/>
          <a:p>
            <a:pPr>
              <a:spcBef>
                <a:spcPct val="50000"/>
              </a:spcBef>
            </a:pPr>
            <a:r>
              <a:rPr lang="en-US" sz="1600" b="1" i="1">
                <a:solidFill>
                  <a:srgbClr val="CC3300"/>
                </a:solidFill>
              </a:rPr>
              <a:t>Bác Hồ trong chiến dịch Việt Bắc</a:t>
            </a:r>
          </a:p>
        </p:txBody>
      </p:sp>
      <p:sp>
        <p:nvSpPr>
          <p:cNvPr id="10260" name="Text Box 20"/>
          <p:cNvSpPr txBox="1">
            <a:spLocks noChangeArrowheads="1"/>
          </p:cNvSpPr>
          <p:nvPr/>
        </p:nvSpPr>
        <p:spPr bwMode="auto">
          <a:xfrm>
            <a:off x="762000" y="1676400"/>
            <a:ext cx="7086600" cy="366713"/>
          </a:xfrm>
          <a:prstGeom prst="rect">
            <a:avLst/>
          </a:prstGeom>
          <a:noFill/>
          <a:ln w="12700" cap="sq">
            <a:noFill/>
            <a:miter lim="800000"/>
            <a:headEnd type="none" w="sm" len="sm"/>
            <a:tailEnd type="none" w="sm" len="sm"/>
          </a:ln>
        </p:spPr>
        <p:txBody>
          <a:bodyPr>
            <a:spAutoFit/>
          </a:bodyPr>
          <a:lstStyle/>
          <a:p>
            <a:pPr>
              <a:spcBef>
                <a:spcPct val="50000"/>
              </a:spcBef>
            </a:pPr>
            <a:endParaRPr lang="en-US"/>
          </a:p>
        </p:txBody>
      </p:sp>
      <p:pic>
        <p:nvPicPr>
          <p:cNvPr id="162837" name="Picture 21" descr="16820079509_ND-Luong-SOn-tien-bo-doi-va"/>
          <p:cNvPicPr>
            <a:picLocks noChangeAspect="1" noChangeArrowheads="1"/>
          </p:cNvPicPr>
          <p:nvPr/>
        </p:nvPicPr>
        <p:blipFill>
          <a:blip r:embed="rId5"/>
          <a:srcRect/>
          <a:stretch>
            <a:fillRect/>
          </a:stretch>
        </p:blipFill>
        <p:spPr bwMode="auto">
          <a:xfrm>
            <a:off x="609600" y="1676400"/>
            <a:ext cx="7924800" cy="4648200"/>
          </a:xfrm>
          <a:prstGeom prst="rect">
            <a:avLst/>
          </a:prstGeom>
          <a:noFill/>
          <a:ln w="9525">
            <a:noFill/>
            <a:miter lim="800000"/>
            <a:headEnd/>
            <a:tailEnd/>
          </a:ln>
        </p:spPr>
      </p:pic>
      <p:sp>
        <p:nvSpPr>
          <p:cNvPr id="162838" name="Text Box 22"/>
          <p:cNvSpPr txBox="1">
            <a:spLocks noChangeArrowheads="1"/>
          </p:cNvSpPr>
          <p:nvPr/>
        </p:nvSpPr>
        <p:spPr bwMode="auto">
          <a:xfrm>
            <a:off x="2895600" y="6521450"/>
            <a:ext cx="4038600" cy="336550"/>
          </a:xfrm>
          <a:prstGeom prst="rect">
            <a:avLst/>
          </a:prstGeom>
          <a:noFill/>
          <a:ln w="12700" cap="sq">
            <a:noFill/>
            <a:miter lim="800000"/>
            <a:headEnd type="none" w="sm" len="sm"/>
            <a:tailEnd type="none" w="sm" len="sm"/>
          </a:ln>
        </p:spPr>
        <p:txBody>
          <a:bodyPr>
            <a:spAutoFit/>
          </a:bodyPr>
          <a:lstStyle/>
          <a:p>
            <a:pPr>
              <a:spcBef>
                <a:spcPct val="50000"/>
              </a:spcBef>
            </a:pPr>
            <a:r>
              <a:rPr lang="en-US" sz="1600" b="1" i="1">
                <a:solidFill>
                  <a:srgbClr val="993300"/>
                </a:solidFill>
              </a:rPr>
              <a:t>Quân và dân trong chiến dịch Việt Bắc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nodeType="clickEffect">
                                  <p:stCondLst>
                                    <p:cond delay="0"/>
                                  </p:stCondLst>
                                  <p:childTnLst>
                                    <p:animEffect transition="out" filter="diamond(in)">
                                      <p:cBhvr>
                                        <p:cTn id="6" dur="500"/>
                                        <p:tgtEl>
                                          <p:spTgt spid="162819"/>
                                        </p:tgtEl>
                                      </p:cBhvr>
                                    </p:animEffect>
                                    <p:set>
                                      <p:cBhvr>
                                        <p:cTn id="7" dur="1" fill="hold">
                                          <p:stCondLst>
                                            <p:cond delay="499"/>
                                          </p:stCondLst>
                                        </p:cTn>
                                        <p:tgtEl>
                                          <p:spTgt spid="162819"/>
                                        </p:tgtEl>
                                        <p:attrNameLst>
                                          <p:attrName>style.visibility</p:attrName>
                                        </p:attrNameLst>
                                      </p:cBhvr>
                                      <p:to>
                                        <p:strVal val="hidden"/>
                                      </p:to>
                                    </p:set>
                                  </p:childTnLst>
                                </p:cTn>
                              </p:par>
                            </p:childTnLst>
                          </p:cTn>
                        </p:par>
                        <p:par>
                          <p:cTn id="8" fill="hold" nodeType="afterGroup">
                            <p:stCondLst>
                              <p:cond delay="500"/>
                            </p:stCondLst>
                            <p:childTnLst>
                              <p:par>
                                <p:cTn id="9" presetID="29" presetClass="exit" presetSubtype="0" fill="hold" grpId="0" nodeType="afterEffect">
                                  <p:stCondLst>
                                    <p:cond delay="0"/>
                                  </p:stCondLst>
                                  <p:childTnLst>
                                    <p:anim calcmode="lin" valueType="num">
                                      <p:cBhvr>
                                        <p:cTn id="10" dur="1000"/>
                                        <p:tgtEl>
                                          <p:spTgt spid="162820"/>
                                        </p:tgtEl>
                                        <p:attrNameLst>
                                          <p:attrName>ppt_x</p:attrName>
                                        </p:attrNameLst>
                                      </p:cBhvr>
                                      <p:tavLst>
                                        <p:tav tm="0">
                                          <p:val>
                                            <p:strVal val="ppt_x"/>
                                          </p:val>
                                        </p:tav>
                                        <p:tav tm="100000">
                                          <p:val>
                                            <p:strVal val="ppt_x-.2"/>
                                          </p:val>
                                        </p:tav>
                                      </p:tavLst>
                                    </p:anim>
                                    <p:anim calcmode="lin" valueType="num">
                                      <p:cBhvr>
                                        <p:cTn id="11" dur="1000"/>
                                        <p:tgtEl>
                                          <p:spTgt spid="162820"/>
                                        </p:tgtEl>
                                        <p:attrNameLst>
                                          <p:attrName>ppt_y</p:attrName>
                                        </p:attrNameLst>
                                      </p:cBhvr>
                                      <p:tavLst>
                                        <p:tav tm="0">
                                          <p:val>
                                            <p:strVal val="ppt_y"/>
                                          </p:val>
                                        </p:tav>
                                        <p:tav tm="100000">
                                          <p:val>
                                            <p:strVal val="ppt_y"/>
                                          </p:val>
                                        </p:tav>
                                      </p:tavLst>
                                    </p:anim>
                                    <p:animEffect transition="out" filter="fade">
                                      <p:cBhvr>
                                        <p:cTn id="12" dur="1000"/>
                                        <p:tgtEl>
                                          <p:spTgt spid="162820"/>
                                        </p:tgtEl>
                                      </p:cBhvr>
                                    </p:animEffect>
                                    <p:set>
                                      <p:cBhvr>
                                        <p:cTn id="13" dur="1" fill="hold">
                                          <p:stCondLst>
                                            <p:cond delay="999"/>
                                          </p:stCondLst>
                                        </p:cTn>
                                        <p:tgtEl>
                                          <p:spTgt spid="162820"/>
                                        </p:tgtEl>
                                        <p:attrNameLst>
                                          <p:attrName>style.visibility</p:attrName>
                                        </p:attrNameLst>
                                      </p:cBhvr>
                                      <p:to>
                                        <p:strVal val="hidden"/>
                                      </p:to>
                                    </p:set>
                                  </p:childTnLst>
                                </p:cTn>
                              </p:par>
                            </p:childTnLst>
                          </p:cTn>
                        </p:par>
                        <p:par>
                          <p:cTn id="14" fill="hold" nodeType="afterGroup">
                            <p:stCondLst>
                              <p:cond delay="1500"/>
                            </p:stCondLst>
                            <p:childTnLst>
                              <p:par>
                                <p:cTn id="15" presetID="53" presetClass="entr" presetSubtype="0" fill="hold" nodeType="afterEffect">
                                  <p:stCondLst>
                                    <p:cond delay="0"/>
                                  </p:stCondLst>
                                  <p:childTnLst>
                                    <p:set>
                                      <p:cBhvr>
                                        <p:cTn id="16" dur="1" fill="hold">
                                          <p:stCondLst>
                                            <p:cond delay="0"/>
                                          </p:stCondLst>
                                        </p:cTn>
                                        <p:tgtEl>
                                          <p:spTgt spid="162832"/>
                                        </p:tgtEl>
                                        <p:attrNameLst>
                                          <p:attrName>style.visibility</p:attrName>
                                        </p:attrNameLst>
                                      </p:cBhvr>
                                      <p:to>
                                        <p:strVal val="visible"/>
                                      </p:to>
                                    </p:set>
                                    <p:anim calcmode="lin" valueType="num">
                                      <p:cBhvr>
                                        <p:cTn id="17" dur="500" fill="hold"/>
                                        <p:tgtEl>
                                          <p:spTgt spid="162832"/>
                                        </p:tgtEl>
                                        <p:attrNameLst>
                                          <p:attrName>ppt_w</p:attrName>
                                        </p:attrNameLst>
                                      </p:cBhvr>
                                      <p:tavLst>
                                        <p:tav tm="0">
                                          <p:val>
                                            <p:fltVal val="0"/>
                                          </p:val>
                                        </p:tav>
                                        <p:tav tm="100000">
                                          <p:val>
                                            <p:strVal val="#ppt_w"/>
                                          </p:val>
                                        </p:tav>
                                      </p:tavLst>
                                    </p:anim>
                                    <p:anim calcmode="lin" valueType="num">
                                      <p:cBhvr>
                                        <p:cTn id="18" dur="500" fill="hold"/>
                                        <p:tgtEl>
                                          <p:spTgt spid="162832"/>
                                        </p:tgtEl>
                                        <p:attrNameLst>
                                          <p:attrName>ppt_h</p:attrName>
                                        </p:attrNameLst>
                                      </p:cBhvr>
                                      <p:tavLst>
                                        <p:tav tm="0">
                                          <p:val>
                                            <p:fltVal val="0"/>
                                          </p:val>
                                        </p:tav>
                                        <p:tav tm="100000">
                                          <p:val>
                                            <p:strVal val="#ppt_h"/>
                                          </p:val>
                                        </p:tav>
                                      </p:tavLst>
                                    </p:anim>
                                    <p:animEffect transition="in" filter="fade">
                                      <p:cBhvr>
                                        <p:cTn id="19" dur="500"/>
                                        <p:tgtEl>
                                          <p:spTgt spid="162832"/>
                                        </p:tgtEl>
                                      </p:cBhvr>
                                    </p:animEffect>
                                  </p:childTnLst>
                                </p:cTn>
                              </p:par>
                            </p:childTnLst>
                          </p:cTn>
                        </p:par>
                        <p:par>
                          <p:cTn id="20" fill="hold" nodeType="afterGroup">
                            <p:stCondLst>
                              <p:cond delay="2000"/>
                            </p:stCondLst>
                            <p:childTnLst>
                              <p:par>
                                <p:cTn id="21" presetID="15" presetClass="entr" presetSubtype="0" fill="hold" grpId="0" nodeType="afterEffect">
                                  <p:stCondLst>
                                    <p:cond delay="0"/>
                                  </p:stCondLst>
                                  <p:childTnLst>
                                    <p:set>
                                      <p:cBhvr>
                                        <p:cTn id="22" dur="1" fill="hold">
                                          <p:stCondLst>
                                            <p:cond delay="0"/>
                                          </p:stCondLst>
                                        </p:cTn>
                                        <p:tgtEl>
                                          <p:spTgt spid="162835"/>
                                        </p:tgtEl>
                                        <p:attrNameLst>
                                          <p:attrName>style.visibility</p:attrName>
                                        </p:attrNameLst>
                                      </p:cBhvr>
                                      <p:to>
                                        <p:strVal val="visible"/>
                                      </p:to>
                                    </p:set>
                                    <p:anim calcmode="lin" valueType="num">
                                      <p:cBhvr>
                                        <p:cTn id="23" dur="1000" fill="hold"/>
                                        <p:tgtEl>
                                          <p:spTgt spid="162835"/>
                                        </p:tgtEl>
                                        <p:attrNameLst>
                                          <p:attrName>ppt_w</p:attrName>
                                        </p:attrNameLst>
                                      </p:cBhvr>
                                      <p:tavLst>
                                        <p:tav tm="0">
                                          <p:val>
                                            <p:fltVal val="0"/>
                                          </p:val>
                                        </p:tav>
                                        <p:tav tm="100000">
                                          <p:val>
                                            <p:strVal val="#ppt_w"/>
                                          </p:val>
                                        </p:tav>
                                      </p:tavLst>
                                    </p:anim>
                                    <p:anim calcmode="lin" valueType="num">
                                      <p:cBhvr>
                                        <p:cTn id="24" dur="1000" fill="hold"/>
                                        <p:tgtEl>
                                          <p:spTgt spid="162835"/>
                                        </p:tgtEl>
                                        <p:attrNameLst>
                                          <p:attrName>ppt_h</p:attrName>
                                        </p:attrNameLst>
                                      </p:cBhvr>
                                      <p:tavLst>
                                        <p:tav tm="0">
                                          <p:val>
                                            <p:fltVal val="0"/>
                                          </p:val>
                                        </p:tav>
                                        <p:tav tm="100000">
                                          <p:val>
                                            <p:strVal val="#ppt_h"/>
                                          </p:val>
                                        </p:tav>
                                      </p:tavLst>
                                    </p:anim>
                                    <p:anim calcmode="lin" valueType="num">
                                      <p:cBhvr>
                                        <p:cTn id="25" dur="1000" fill="hold"/>
                                        <p:tgtEl>
                                          <p:spTgt spid="16283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628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xit" presetSubtype="16" fill="hold" nodeType="clickEffect">
                                  <p:stCondLst>
                                    <p:cond delay="0"/>
                                  </p:stCondLst>
                                  <p:childTnLst>
                                    <p:animEffect transition="out" filter="diamond(in)">
                                      <p:cBhvr>
                                        <p:cTn id="30" dur="500"/>
                                        <p:tgtEl>
                                          <p:spTgt spid="162832"/>
                                        </p:tgtEl>
                                      </p:cBhvr>
                                    </p:animEffect>
                                    <p:set>
                                      <p:cBhvr>
                                        <p:cTn id="31" dur="1" fill="hold">
                                          <p:stCondLst>
                                            <p:cond delay="499"/>
                                          </p:stCondLst>
                                        </p:cTn>
                                        <p:tgtEl>
                                          <p:spTgt spid="162832"/>
                                        </p:tgtEl>
                                        <p:attrNameLst>
                                          <p:attrName>style.visibility</p:attrName>
                                        </p:attrNameLst>
                                      </p:cBhvr>
                                      <p:to>
                                        <p:strVal val="hidden"/>
                                      </p:to>
                                    </p:set>
                                  </p:childTnLst>
                                </p:cTn>
                              </p:par>
                            </p:childTnLst>
                          </p:cTn>
                        </p:par>
                        <p:par>
                          <p:cTn id="32" fill="hold" nodeType="afterGroup">
                            <p:stCondLst>
                              <p:cond delay="500"/>
                            </p:stCondLst>
                            <p:childTnLst>
                              <p:par>
                                <p:cTn id="33" presetID="20" presetClass="exit" presetSubtype="0" fill="hold" grpId="1" nodeType="afterEffect">
                                  <p:stCondLst>
                                    <p:cond delay="0"/>
                                  </p:stCondLst>
                                  <p:childTnLst>
                                    <p:animEffect transition="out" filter="wedge">
                                      <p:cBhvr>
                                        <p:cTn id="34" dur="500"/>
                                        <p:tgtEl>
                                          <p:spTgt spid="162835"/>
                                        </p:tgtEl>
                                      </p:cBhvr>
                                    </p:animEffect>
                                    <p:set>
                                      <p:cBhvr>
                                        <p:cTn id="35" dur="1" fill="hold">
                                          <p:stCondLst>
                                            <p:cond delay="499"/>
                                          </p:stCondLst>
                                        </p:cTn>
                                        <p:tgtEl>
                                          <p:spTgt spid="162835"/>
                                        </p:tgtEl>
                                        <p:attrNameLst>
                                          <p:attrName>style.visibility</p:attrName>
                                        </p:attrNameLst>
                                      </p:cBhvr>
                                      <p:to>
                                        <p:strVal val="hidden"/>
                                      </p:to>
                                    </p:set>
                                  </p:childTnLst>
                                </p:cTn>
                              </p:par>
                            </p:childTnLst>
                          </p:cTn>
                        </p:par>
                        <p:par>
                          <p:cTn id="36" fill="hold" nodeType="afterGroup">
                            <p:stCondLst>
                              <p:cond delay="1000"/>
                            </p:stCondLst>
                            <p:childTnLst>
                              <p:par>
                                <p:cTn id="37" presetID="49" presetClass="entr" presetSubtype="0" decel="100000" fill="hold" nodeType="afterEffect">
                                  <p:stCondLst>
                                    <p:cond delay="0"/>
                                  </p:stCondLst>
                                  <p:childTnLst>
                                    <p:set>
                                      <p:cBhvr>
                                        <p:cTn id="38" dur="1" fill="hold">
                                          <p:stCondLst>
                                            <p:cond delay="0"/>
                                          </p:stCondLst>
                                        </p:cTn>
                                        <p:tgtEl>
                                          <p:spTgt spid="162837"/>
                                        </p:tgtEl>
                                        <p:attrNameLst>
                                          <p:attrName>style.visibility</p:attrName>
                                        </p:attrNameLst>
                                      </p:cBhvr>
                                      <p:to>
                                        <p:strVal val="visible"/>
                                      </p:to>
                                    </p:set>
                                    <p:anim calcmode="lin" valueType="num">
                                      <p:cBhvr>
                                        <p:cTn id="39" dur="500" fill="hold"/>
                                        <p:tgtEl>
                                          <p:spTgt spid="162837"/>
                                        </p:tgtEl>
                                        <p:attrNameLst>
                                          <p:attrName>ppt_w</p:attrName>
                                        </p:attrNameLst>
                                      </p:cBhvr>
                                      <p:tavLst>
                                        <p:tav tm="0">
                                          <p:val>
                                            <p:fltVal val="0"/>
                                          </p:val>
                                        </p:tav>
                                        <p:tav tm="100000">
                                          <p:val>
                                            <p:strVal val="#ppt_w"/>
                                          </p:val>
                                        </p:tav>
                                      </p:tavLst>
                                    </p:anim>
                                    <p:anim calcmode="lin" valueType="num">
                                      <p:cBhvr>
                                        <p:cTn id="40" dur="500" fill="hold"/>
                                        <p:tgtEl>
                                          <p:spTgt spid="162837"/>
                                        </p:tgtEl>
                                        <p:attrNameLst>
                                          <p:attrName>ppt_h</p:attrName>
                                        </p:attrNameLst>
                                      </p:cBhvr>
                                      <p:tavLst>
                                        <p:tav tm="0">
                                          <p:val>
                                            <p:fltVal val="0"/>
                                          </p:val>
                                        </p:tav>
                                        <p:tav tm="100000">
                                          <p:val>
                                            <p:strVal val="#ppt_h"/>
                                          </p:val>
                                        </p:tav>
                                      </p:tavLst>
                                    </p:anim>
                                    <p:anim calcmode="lin" valueType="num">
                                      <p:cBhvr>
                                        <p:cTn id="41" dur="500" fill="hold"/>
                                        <p:tgtEl>
                                          <p:spTgt spid="162837"/>
                                        </p:tgtEl>
                                        <p:attrNameLst>
                                          <p:attrName>style.rotation</p:attrName>
                                        </p:attrNameLst>
                                      </p:cBhvr>
                                      <p:tavLst>
                                        <p:tav tm="0">
                                          <p:val>
                                            <p:fltVal val="360"/>
                                          </p:val>
                                        </p:tav>
                                        <p:tav tm="100000">
                                          <p:val>
                                            <p:fltVal val="0"/>
                                          </p:val>
                                        </p:tav>
                                      </p:tavLst>
                                    </p:anim>
                                    <p:animEffect transition="in" filter="fade">
                                      <p:cBhvr>
                                        <p:cTn id="42" dur="500"/>
                                        <p:tgtEl>
                                          <p:spTgt spid="162837"/>
                                        </p:tgtEl>
                                      </p:cBhvr>
                                    </p:animEffect>
                                  </p:childTnLst>
                                </p:cTn>
                              </p:par>
                            </p:childTnLst>
                          </p:cTn>
                        </p:par>
                        <p:par>
                          <p:cTn id="43" fill="hold" nodeType="afterGroup">
                            <p:stCondLst>
                              <p:cond delay="1500"/>
                            </p:stCondLst>
                            <p:childTnLst>
                              <p:par>
                                <p:cTn id="44" presetID="50" presetClass="entr" presetSubtype="0" decel="100000" fill="hold" grpId="0" nodeType="afterEffect">
                                  <p:stCondLst>
                                    <p:cond delay="0"/>
                                  </p:stCondLst>
                                  <p:childTnLst>
                                    <p:set>
                                      <p:cBhvr>
                                        <p:cTn id="45" dur="1" fill="hold">
                                          <p:stCondLst>
                                            <p:cond delay="0"/>
                                          </p:stCondLst>
                                        </p:cTn>
                                        <p:tgtEl>
                                          <p:spTgt spid="162838"/>
                                        </p:tgtEl>
                                        <p:attrNameLst>
                                          <p:attrName>style.visibility</p:attrName>
                                        </p:attrNameLst>
                                      </p:cBhvr>
                                      <p:to>
                                        <p:strVal val="visible"/>
                                      </p:to>
                                    </p:set>
                                    <p:anim calcmode="lin" valueType="num">
                                      <p:cBhvr>
                                        <p:cTn id="46" dur="1000" fill="hold"/>
                                        <p:tgtEl>
                                          <p:spTgt spid="162838"/>
                                        </p:tgtEl>
                                        <p:attrNameLst>
                                          <p:attrName>ppt_w</p:attrName>
                                        </p:attrNameLst>
                                      </p:cBhvr>
                                      <p:tavLst>
                                        <p:tav tm="0">
                                          <p:val>
                                            <p:strVal val="#ppt_w+.3"/>
                                          </p:val>
                                        </p:tav>
                                        <p:tav tm="100000">
                                          <p:val>
                                            <p:strVal val="#ppt_w"/>
                                          </p:val>
                                        </p:tav>
                                      </p:tavLst>
                                    </p:anim>
                                    <p:anim calcmode="lin" valueType="num">
                                      <p:cBhvr>
                                        <p:cTn id="47" dur="1000" fill="hold"/>
                                        <p:tgtEl>
                                          <p:spTgt spid="162838"/>
                                        </p:tgtEl>
                                        <p:attrNameLst>
                                          <p:attrName>ppt_h</p:attrName>
                                        </p:attrNameLst>
                                      </p:cBhvr>
                                      <p:tavLst>
                                        <p:tav tm="0">
                                          <p:val>
                                            <p:strVal val="#ppt_h"/>
                                          </p:val>
                                        </p:tav>
                                        <p:tav tm="100000">
                                          <p:val>
                                            <p:strVal val="#ppt_h"/>
                                          </p:val>
                                        </p:tav>
                                      </p:tavLst>
                                    </p:anim>
                                    <p:animEffect transition="in" filter="fade">
                                      <p:cBhvr>
                                        <p:cTn id="48" dur="1000"/>
                                        <p:tgtEl>
                                          <p:spTgt spid="16283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2" presetClass="exit" presetSubtype="0" fill="hold" nodeType="clickEffect">
                                  <p:stCondLst>
                                    <p:cond delay="0"/>
                                  </p:stCondLst>
                                  <p:childTnLst>
                                    <p:animScale>
                                      <p:cBhvr>
                                        <p:cTn id="52" dur="1000" accel="50000">
                                          <p:stCondLst>
                                            <p:cond delay="0"/>
                                          </p:stCondLst>
                                        </p:cTn>
                                        <p:tgtEl>
                                          <p:spTgt spid="162837"/>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53" dur="1000" accel="50000">
                                          <p:stCondLst>
                                            <p:cond delay="0"/>
                                          </p:stCondLst>
                                        </p:cTn>
                                        <p:tgtEl>
                                          <p:spTgt spid="162837"/>
                                        </p:tgtEl>
                                        <p:attrNameLst>
                                          <p:attrName>ppt_x</p:attrName>
                                          <p:attrName>ppt_y</p:attrName>
                                        </p:attrNameLst>
                                      </p:cBhvr>
                                    </p:animMotion>
                                    <p:animEffect transition="out" filter="fade">
                                      <p:cBhvr>
                                        <p:cTn id="54" dur="1000"/>
                                        <p:tgtEl>
                                          <p:spTgt spid="162837"/>
                                        </p:tgtEl>
                                      </p:cBhvr>
                                    </p:animEffect>
                                    <p:set>
                                      <p:cBhvr>
                                        <p:cTn id="55" dur="1" fill="hold">
                                          <p:stCondLst>
                                            <p:cond delay="999"/>
                                          </p:stCondLst>
                                        </p:cTn>
                                        <p:tgtEl>
                                          <p:spTgt spid="162837"/>
                                        </p:tgtEl>
                                        <p:attrNameLst>
                                          <p:attrName>style.visibility</p:attrName>
                                        </p:attrNameLst>
                                      </p:cBhvr>
                                      <p:to>
                                        <p:strVal val="hidden"/>
                                      </p:to>
                                    </p:set>
                                  </p:childTnLst>
                                </p:cTn>
                              </p:par>
                            </p:childTnLst>
                          </p:cTn>
                        </p:par>
                        <p:par>
                          <p:cTn id="56" fill="hold" nodeType="afterGroup">
                            <p:stCondLst>
                              <p:cond delay="1000"/>
                            </p:stCondLst>
                            <p:childTnLst>
                              <p:par>
                                <p:cTn id="57" presetID="8" presetClass="exit" presetSubtype="16" fill="hold" grpId="1" nodeType="afterEffect">
                                  <p:stCondLst>
                                    <p:cond delay="0"/>
                                  </p:stCondLst>
                                  <p:childTnLst>
                                    <p:animEffect transition="out" filter="diamond(in)">
                                      <p:cBhvr>
                                        <p:cTn id="58" dur="500"/>
                                        <p:tgtEl>
                                          <p:spTgt spid="162838"/>
                                        </p:tgtEl>
                                      </p:cBhvr>
                                    </p:animEffect>
                                    <p:set>
                                      <p:cBhvr>
                                        <p:cTn id="59" dur="1" fill="hold">
                                          <p:stCondLst>
                                            <p:cond delay="499"/>
                                          </p:stCondLst>
                                        </p:cTn>
                                        <p:tgtEl>
                                          <p:spTgt spid="1628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p:bldP spid="162835" grpId="0"/>
      <p:bldP spid="162835" grpId="1"/>
      <p:bldP spid="162838" grpId="0"/>
      <p:bldP spid="16283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OINSET2"/>
          <p:cNvPicPr>
            <a:picLocks noChangeAspect="1" noChangeArrowheads="1"/>
          </p:cNvPicPr>
          <p:nvPr/>
        </p:nvPicPr>
        <p:blipFill>
          <a:blip r:embed="rId2"/>
          <a:srcRect/>
          <a:stretch>
            <a:fillRect/>
          </a:stretch>
        </p:blipFill>
        <p:spPr bwMode="auto">
          <a:xfrm rot="-5400000">
            <a:off x="-2381" y="5582444"/>
            <a:ext cx="1277937" cy="1273175"/>
          </a:xfrm>
          <a:prstGeom prst="rect">
            <a:avLst/>
          </a:prstGeom>
          <a:noFill/>
          <a:ln w="9525">
            <a:noFill/>
            <a:miter lim="800000"/>
            <a:headEnd/>
            <a:tailEnd/>
          </a:ln>
        </p:spPr>
      </p:pic>
      <p:pic>
        <p:nvPicPr>
          <p:cNvPr id="11267" name="Picture 3" descr="POINSET2"/>
          <p:cNvPicPr>
            <a:picLocks noChangeAspect="1" noChangeArrowheads="1"/>
          </p:cNvPicPr>
          <p:nvPr/>
        </p:nvPicPr>
        <p:blipFill>
          <a:blip r:embed="rId2"/>
          <a:srcRect/>
          <a:stretch>
            <a:fillRect/>
          </a:stretch>
        </p:blipFill>
        <p:spPr bwMode="auto">
          <a:xfrm rot="10800000">
            <a:off x="7864475" y="5583238"/>
            <a:ext cx="1279525" cy="1274762"/>
          </a:xfrm>
          <a:prstGeom prst="rect">
            <a:avLst/>
          </a:prstGeom>
          <a:noFill/>
          <a:ln w="9525">
            <a:noFill/>
            <a:miter lim="800000"/>
            <a:headEnd/>
            <a:tailEnd/>
          </a:ln>
        </p:spPr>
      </p:pic>
      <p:sp>
        <p:nvSpPr>
          <p:cNvPr id="11268" name="Rectangle 4"/>
          <p:cNvSpPr>
            <a:spLocks noChangeArrowheads="1"/>
          </p:cNvSpPr>
          <p:nvPr/>
        </p:nvSpPr>
        <p:spPr bwMode="auto">
          <a:xfrm>
            <a:off x="381000" y="1752600"/>
            <a:ext cx="9144000" cy="641350"/>
          </a:xfrm>
          <a:prstGeom prst="rect">
            <a:avLst/>
          </a:prstGeom>
          <a:noFill/>
          <a:ln w="9525">
            <a:noFill/>
            <a:miter lim="800000"/>
            <a:headEnd/>
            <a:tailEnd/>
          </a:ln>
        </p:spPr>
        <p:txBody>
          <a:bodyPr>
            <a:spAutoFit/>
          </a:bodyPr>
          <a:lstStyle/>
          <a:p>
            <a:pPr eaLnBrk="1" hangingPunct="1"/>
            <a:r>
              <a:rPr lang="en-US" sz="2000" b="1">
                <a:solidFill>
                  <a:schemeClr val="accent2"/>
                </a:solidFill>
              </a:rPr>
              <a:t>1. Lí do địch mở cuộc tấn công quy mô lên Việt Bắc.</a:t>
            </a:r>
          </a:p>
          <a:p>
            <a:pPr eaLnBrk="1" hangingPunct="1"/>
            <a:r>
              <a:rPr lang="en-US" sz="1600" b="1"/>
              <a:t> </a:t>
            </a:r>
          </a:p>
        </p:txBody>
      </p:sp>
      <p:sp>
        <p:nvSpPr>
          <p:cNvPr id="11269" name="Rectangle 6"/>
          <p:cNvSpPr>
            <a:spLocks noChangeArrowheads="1"/>
          </p:cNvSpPr>
          <p:nvPr/>
        </p:nvSpPr>
        <p:spPr bwMode="auto">
          <a:xfrm>
            <a:off x="381000" y="2209800"/>
            <a:ext cx="9144000" cy="396875"/>
          </a:xfrm>
          <a:prstGeom prst="rect">
            <a:avLst/>
          </a:prstGeom>
          <a:noFill/>
          <a:ln w="9525">
            <a:noFill/>
            <a:miter lim="800000"/>
            <a:headEnd/>
            <a:tailEnd/>
          </a:ln>
        </p:spPr>
        <p:txBody>
          <a:bodyPr>
            <a:spAutoFit/>
          </a:bodyPr>
          <a:lstStyle/>
          <a:p>
            <a:pPr eaLnBrk="1" hangingPunct="1"/>
            <a:r>
              <a:rPr lang="en-US" sz="2000" b="1">
                <a:solidFill>
                  <a:schemeClr val="accent2"/>
                </a:solidFill>
              </a:rPr>
              <a:t>2. Diễn biến và kết quả của chiến dịch Việt Bắc thu – đông năm 1947.</a:t>
            </a:r>
            <a:r>
              <a:rPr lang="en-US" sz="2000">
                <a:solidFill>
                  <a:schemeClr val="accent2"/>
                </a:solidFill>
              </a:rPr>
              <a:t> </a:t>
            </a:r>
          </a:p>
        </p:txBody>
      </p:sp>
      <p:sp>
        <p:nvSpPr>
          <p:cNvPr id="153607" name="Rectangle 7"/>
          <p:cNvSpPr>
            <a:spLocks noChangeArrowheads="1"/>
          </p:cNvSpPr>
          <p:nvPr/>
        </p:nvSpPr>
        <p:spPr bwMode="auto">
          <a:xfrm>
            <a:off x="381000" y="2667000"/>
            <a:ext cx="8382000" cy="396875"/>
          </a:xfrm>
          <a:prstGeom prst="rect">
            <a:avLst/>
          </a:prstGeom>
          <a:noFill/>
          <a:ln w="9525">
            <a:noFill/>
            <a:miter lim="800000"/>
            <a:headEnd/>
            <a:tailEnd/>
          </a:ln>
        </p:spPr>
        <p:txBody>
          <a:bodyPr>
            <a:spAutoFit/>
          </a:bodyPr>
          <a:lstStyle/>
          <a:p>
            <a:pPr eaLnBrk="1" hangingPunct="1"/>
            <a:r>
              <a:rPr lang="en-US" sz="2000" b="1">
                <a:solidFill>
                  <a:schemeClr val="accent2"/>
                </a:solidFill>
              </a:rPr>
              <a:t>3. Ý nghĩa của chiến thắng Việt Bắc thu – đông năm 1947.</a:t>
            </a:r>
          </a:p>
        </p:txBody>
      </p:sp>
      <p:pic>
        <p:nvPicPr>
          <p:cNvPr id="11271" name="Picture 8" descr="POINSET2"/>
          <p:cNvPicPr>
            <a:picLocks noChangeAspect="1" noChangeArrowheads="1"/>
          </p:cNvPicPr>
          <p:nvPr/>
        </p:nvPicPr>
        <p:blipFill>
          <a:blip r:embed="rId2"/>
          <a:srcRect/>
          <a:stretch>
            <a:fillRect/>
          </a:stretch>
        </p:blipFill>
        <p:spPr bwMode="auto">
          <a:xfrm rot="5400000">
            <a:off x="7867650" y="3175"/>
            <a:ext cx="1279525" cy="1273175"/>
          </a:xfrm>
          <a:prstGeom prst="rect">
            <a:avLst/>
          </a:prstGeom>
          <a:noFill/>
          <a:ln w="9525">
            <a:noFill/>
            <a:miter lim="800000"/>
            <a:headEnd/>
            <a:tailEnd/>
          </a:ln>
        </p:spPr>
      </p:pic>
      <p:pic>
        <p:nvPicPr>
          <p:cNvPr id="11272" name="Picture 9" descr="POINSET2"/>
          <p:cNvPicPr>
            <a:picLocks noChangeAspect="1" noChangeArrowheads="1"/>
          </p:cNvPicPr>
          <p:nvPr/>
        </p:nvPicPr>
        <p:blipFill>
          <a:blip r:embed="rId2"/>
          <a:srcRect/>
          <a:stretch>
            <a:fillRect/>
          </a:stretch>
        </p:blipFill>
        <p:spPr bwMode="auto">
          <a:xfrm>
            <a:off x="0" y="0"/>
            <a:ext cx="1277938" cy="1273175"/>
          </a:xfrm>
          <a:prstGeom prst="rect">
            <a:avLst/>
          </a:prstGeom>
          <a:noFill/>
          <a:ln w="9525">
            <a:noFill/>
            <a:miter lim="800000"/>
            <a:headEnd/>
            <a:tailEnd/>
          </a:ln>
        </p:spPr>
      </p:pic>
      <p:sp>
        <p:nvSpPr>
          <p:cNvPr id="153610" name="Rectangle 10"/>
          <p:cNvSpPr>
            <a:spLocks noChangeArrowheads="1"/>
          </p:cNvSpPr>
          <p:nvPr/>
        </p:nvSpPr>
        <p:spPr bwMode="auto">
          <a:xfrm>
            <a:off x="457200" y="3124200"/>
            <a:ext cx="8153400" cy="1019175"/>
          </a:xfrm>
          <a:prstGeom prst="rect">
            <a:avLst/>
          </a:prstGeom>
          <a:solidFill>
            <a:schemeClr val="accent1"/>
          </a:solidFill>
          <a:ln w="12700" cap="sq">
            <a:solidFill>
              <a:srgbClr val="CC99FF"/>
            </a:solidFill>
            <a:miter lim="800000"/>
            <a:headEnd type="none" w="sm" len="sm"/>
            <a:tailEnd type="none" w="sm" len="sm"/>
          </a:ln>
        </p:spPr>
        <p:txBody>
          <a:bodyPr>
            <a:spAutoFit/>
          </a:bodyPr>
          <a:lstStyle/>
          <a:p>
            <a:r>
              <a:rPr lang="en-US"/>
              <a:t>  </a:t>
            </a:r>
            <a:r>
              <a:rPr lang="en-US" sz="2000"/>
              <a:t>Ta đánh bại cuộc tấn công quy mô lớn của địch lên Việt Bắc, phá tan âm mưu tiêu diệt cơ quan đầu não kháng chiến và bộ đội chủ lực của ta, bảo vệ được căn cứ địa kháng chiến.</a:t>
            </a:r>
          </a:p>
        </p:txBody>
      </p:sp>
      <p:sp>
        <p:nvSpPr>
          <p:cNvPr id="11274" name="Text Box 18"/>
          <p:cNvSpPr txBox="1">
            <a:spLocks noChangeArrowheads="1"/>
          </p:cNvSpPr>
          <p:nvPr/>
        </p:nvSpPr>
        <p:spPr bwMode="auto">
          <a:xfrm>
            <a:off x="3276600" y="381000"/>
            <a:ext cx="2362200" cy="457200"/>
          </a:xfrm>
          <a:prstGeom prst="rect">
            <a:avLst/>
          </a:prstGeom>
          <a:noFill/>
          <a:ln w="12700" cap="sq">
            <a:noFill/>
            <a:miter lim="800000"/>
            <a:headEnd type="none" w="sm" len="sm"/>
            <a:tailEnd type="none" w="sm" len="sm"/>
          </a:ln>
        </p:spPr>
        <p:txBody>
          <a:bodyPr>
            <a:spAutoFit/>
          </a:bodyPr>
          <a:lstStyle/>
          <a:p>
            <a:pPr algn="ctr"/>
            <a:r>
              <a:rPr lang="en-US" sz="2400" u="sng">
                <a:solidFill>
                  <a:srgbClr val="FF0000"/>
                </a:solidFill>
              </a:rPr>
              <a:t>Lịch sử</a:t>
            </a:r>
            <a:r>
              <a:rPr lang="en-US" sz="2400" b="1">
                <a:solidFill>
                  <a:srgbClr val="FF0000"/>
                </a:solidFill>
              </a:rPr>
              <a:t> </a:t>
            </a:r>
            <a:endParaRPr lang="en-US" sz="2400"/>
          </a:p>
        </p:txBody>
      </p:sp>
      <p:sp>
        <p:nvSpPr>
          <p:cNvPr id="153620" name="Text Box 20"/>
          <p:cNvSpPr txBox="1">
            <a:spLocks noChangeArrowheads="1"/>
          </p:cNvSpPr>
          <p:nvPr/>
        </p:nvSpPr>
        <p:spPr bwMode="auto">
          <a:xfrm>
            <a:off x="533400" y="3276600"/>
            <a:ext cx="7772400" cy="714375"/>
          </a:xfrm>
          <a:prstGeom prst="rect">
            <a:avLst/>
          </a:prstGeom>
          <a:solidFill>
            <a:schemeClr val="accent1"/>
          </a:solidFill>
          <a:ln w="12700" cap="sq">
            <a:solidFill>
              <a:srgbClr val="CC99FF"/>
            </a:solidFill>
            <a:miter lim="800000"/>
            <a:headEnd type="none" w="sm" len="sm"/>
            <a:tailEnd type="none" w="sm" len="sm"/>
          </a:ln>
        </p:spPr>
        <p:txBody>
          <a:bodyPr>
            <a:spAutoFit/>
          </a:bodyPr>
          <a:lstStyle/>
          <a:p>
            <a:pPr>
              <a:spcBef>
                <a:spcPct val="50000"/>
              </a:spcBef>
            </a:pPr>
            <a:r>
              <a:rPr lang="en-US" sz="2000"/>
              <a:t>Thảo luận theo cặp: Ý nghĩa của chiến thắng Việt Bắc thu- đông năm 1947</a:t>
            </a:r>
          </a:p>
        </p:txBody>
      </p:sp>
      <p:sp>
        <p:nvSpPr>
          <p:cNvPr id="11276" name="Text Box 21"/>
          <p:cNvSpPr txBox="1">
            <a:spLocks noChangeArrowheads="1"/>
          </p:cNvSpPr>
          <p:nvPr/>
        </p:nvSpPr>
        <p:spPr bwMode="auto">
          <a:xfrm>
            <a:off x="1066800" y="762000"/>
            <a:ext cx="7239000" cy="708025"/>
          </a:xfrm>
          <a:prstGeom prst="rect">
            <a:avLst/>
          </a:prstGeom>
          <a:noFill/>
          <a:ln w="12700" cap="sq">
            <a:noFill/>
            <a:miter lim="800000"/>
            <a:headEnd type="none" w="sm" len="sm"/>
            <a:tailEnd type="none" w="sm" len="sm"/>
          </a:ln>
        </p:spPr>
        <p:txBody>
          <a:bodyPr>
            <a:spAutoFit/>
          </a:bodyPr>
          <a:lstStyle/>
          <a:p>
            <a:pPr algn="ctr" eaLnBrk="1" hangingPunct="1">
              <a:spcBef>
                <a:spcPct val="20000"/>
              </a:spcBef>
            </a:pPr>
            <a:r>
              <a:rPr lang="en-US" sz="4000" b="1">
                <a:solidFill>
                  <a:srgbClr val="D60093"/>
                </a:solidFill>
              </a:rPr>
              <a:t>Thu - </a:t>
            </a:r>
            <a:r>
              <a:rPr lang="vi-VN" sz="4000" b="1">
                <a:solidFill>
                  <a:srgbClr val="D60093"/>
                </a:solidFill>
              </a:rPr>
              <a:t>đ</a:t>
            </a:r>
            <a:r>
              <a:rPr lang="en-US" sz="4000" b="1">
                <a:solidFill>
                  <a:srgbClr val="D60093"/>
                </a:solidFill>
              </a:rPr>
              <a:t>ông 1947, Việt Bắc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53607"/>
                                        </p:tgtEl>
                                        <p:attrNameLst>
                                          <p:attrName>style.visibility</p:attrName>
                                        </p:attrNameLst>
                                      </p:cBhvr>
                                      <p:to>
                                        <p:strVal val="visible"/>
                                      </p:to>
                                    </p:set>
                                    <p:animEffect transition="in" filter="fade">
                                      <p:cBhvr>
                                        <p:cTn id="7" dur="770" decel="100000"/>
                                        <p:tgtEl>
                                          <p:spTgt spid="153607"/>
                                        </p:tgtEl>
                                      </p:cBhvr>
                                    </p:animEffect>
                                    <p:animScale>
                                      <p:cBhvr>
                                        <p:cTn id="8" dur="770" decel="100000"/>
                                        <p:tgtEl>
                                          <p:spTgt spid="153607"/>
                                        </p:tgtEl>
                                      </p:cBhvr>
                                      <p:from x="10000" y="10000"/>
                                      <p:to x="200000" y="450000"/>
                                    </p:animScale>
                                    <p:animScale>
                                      <p:cBhvr>
                                        <p:cTn id="9" dur="1230" accel="100000" fill="hold">
                                          <p:stCondLst>
                                            <p:cond delay="770"/>
                                          </p:stCondLst>
                                        </p:cTn>
                                        <p:tgtEl>
                                          <p:spTgt spid="153607"/>
                                        </p:tgtEl>
                                      </p:cBhvr>
                                      <p:from x="200000" y="450000"/>
                                      <p:to x="100000" y="100000"/>
                                    </p:animScale>
                                    <p:set>
                                      <p:cBhvr>
                                        <p:cTn id="10" dur="770" fill="hold"/>
                                        <p:tgtEl>
                                          <p:spTgt spid="153607"/>
                                        </p:tgtEl>
                                        <p:attrNameLst>
                                          <p:attrName>ppt_x</p:attrName>
                                        </p:attrNameLst>
                                      </p:cBhvr>
                                      <p:to>
                                        <p:strVal val="(0.5)"/>
                                      </p:to>
                                    </p:set>
                                    <p:anim from="(0.5)" to="(#ppt_x)" calcmode="lin" valueType="num">
                                      <p:cBhvr>
                                        <p:cTn id="11" dur="1230" accel="100000" fill="hold">
                                          <p:stCondLst>
                                            <p:cond delay="770"/>
                                          </p:stCondLst>
                                        </p:cTn>
                                        <p:tgtEl>
                                          <p:spTgt spid="153607"/>
                                        </p:tgtEl>
                                        <p:attrNameLst>
                                          <p:attrName>ppt_x</p:attrName>
                                        </p:attrNameLst>
                                      </p:cBhvr>
                                    </p:anim>
                                    <p:set>
                                      <p:cBhvr>
                                        <p:cTn id="12" dur="770" fill="hold"/>
                                        <p:tgtEl>
                                          <p:spTgt spid="153607"/>
                                        </p:tgtEl>
                                        <p:attrNameLst>
                                          <p:attrName>ppt_y</p:attrName>
                                        </p:attrNameLst>
                                      </p:cBhvr>
                                      <p:to>
                                        <p:strVal val="(#ppt_y+0.4)"/>
                                      </p:to>
                                    </p:set>
                                    <p:anim from="(#ppt_y+0.4)" to="(#ppt_y)" calcmode="lin" valueType="num">
                                      <p:cBhvr>
                                        <p:cTn id="13" dur="1230" accel="100000" fill="hold">
                                          <p:stCondLst>
                                            <p:cond delay="770"/>
                                          </p:stCondLst>
                                        </p:cTn>
                                        <p:tgtEl>
                                          <p:spTgt spid="153607"/>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53620"/>
                                        </p:tgtEl>
                                        <p:attrNameLst>
                                          <p:attrName>style.visibility</p:attrName>
                                        </p:attrNameLst>
                                      </p:cBhvr>
                                      <p:to>
                                        <p:strVal val="visible"/>
                                      </p:to>
                                    </p:set>
                                    <p:animEffect transition="in" filter="circle(in)">
                                      <p:cBhvr>
                                        <p:cTn id="18" dur="2000"/>
                                        <p:tgtEl>
                                          <p:spTgt spid="15362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4" fill="hold" grpId="1" nodeType="clickEffect">
                                  <p:stCondLst>
                                    <p:cond delay="0"/>
                                  </p:stCondLst>
                                  <p:childTnLst>
                                    <p:anim calcmode="lin" valueType="num">
                                      <p:cBhvr additive="base">
                                        <p:cTn id="22" dur="500"/>
                                        <p:tgtEl>
                                          <p:spTgt spid="153620"/>
                                        </p:tgtEl>
                                        <p:attrNameLst>
                                          <p:attrName>ppt_x</p:attrName>
                                        </p:attrNameLst>
                                      </p:cBhvr>
                                      <p:tavLst>
                                        <p:tav tm="0">
                                          <p:val>
                                            <p:strVal val="ppt_x"/>
                                          </p:val>
                                        </p:tav>
                                        <p:tav tm="100000">
                                          <p:val>
                                            <p:strVal val="ppt_x"/>
                                          </p:val>
                                        </p:tav>
                                      </p:tavLst>
                                    </p:anim>
                                    <p:anim calcmode="lin" valueType="num">
                                      <p:cBhvr additive="base">
                                        <p:cTn id="23" dur="500"/>
                                        <p:tgtEl>
                                          <p:spTgt spid="153620"/>
                                        </p:tgtEl>
                                        <p:attrNameLst>
                                          <p:attrName>ppt_y</p:attrName>
                                        </p:attrNameLst>
                                      </p:cBhvr>
                                      <p:tavLst>
                                        <p:tav tm="0">
                                          <p:val>
                                            <p:strVal val="ppt_y"/>
                                          </p:val>
                                        </p:tav>
                                        <p:tav tm="100000">
                                          <p:val>
                                            <p:strVal val="1+ppt_h/2"/>
                                          </p:val>
                                        </p:tav>
                                      </p:tavLst>
                                    </p:anim>
                                    <p:set>
                                      <p:cBhvr>
                                        <p:cTn id="24" dur="1" fill="hold">
                                          <p:stCondLst>
                                            <p:cond delay="499"/>
                                          </p:stCondLst>
                                        </p:cTn>
                                        <p:tgtEl>
                                          <p:spTgt spid="153620"/>
                                        </p:tgtEl>
                                        <p:attrNameLst>
                                          <p:attrName>style.visibility</p:attrName>
                                        </p:attrNameLst>
                                      </p:cBhvr>
                                      <p:to>
                                        <p:strVal val="hidden"/>
                                      </p:to>
                                    </p:set>
                                  </p:childTnLst>
                                </p:cTn>
                              </p:par>
                            </p:childTnLst>
                          </p:cTn>
                        </p:par>
                        <p:par>
                          <p:cTn id="25" fill="hold" nodeType="afterGroup">
                            <p:stCondLst>
                              <p:cond delay="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53610"/>
                                        </p:tgtEl>
                                        <p:attrNameLst>
                                          <p:attrName>style.visibility</p:attrName>
                                        </p:attrNameLst>
                                      </p:cBhvr>
                                      <p:to>
                                        <p:strVal val="visible"/>
                                      </p:to>
                                    </p:set>
                                    <p:anim calcmode="lin" valueType="num">
                                      <p:cBhvr>
                                        <p:cTn id="28" dur="500" fill="hold"/>
                                        <p:tgtEl>
                                          <p:spTgt spid="15361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53610"/>
                                        </p:tgtEl>
                                        <p:attrNameLst>
                                          <p:attrName>ppt_y</p:attrName>
                                        </p:attrNameLst>
                                      </p:cBhvr>
                                      <p:tavLst>
                                        <p:tav tm="0">
                                          <p:val>
                                            <p:strVal val="#ppt_y"/>
                                          </p:val>
                                        </p:tav>
                                        <p:tav tm="100000">
                                          <p:val>
                                            <p:strVal val="#ppt_y"/>
                                          </p:val>
                                        </p:tav>
                                      </p:tavLst>
                                    </p:anim>
                                    <p:anim calcmode="lin" valueType="num">
                                      <p:cBhvr>
                                        <p:cTn id="30" dur="500" fill="hold"/>
                                        <p:tgtEl>
                                          <p:spTgt spid="15361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5361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53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7" grpId="0"/>
      <p:bldP spid="153610" grpId="0" animBg="1"/>
      <p:bldP spid="153620" grpId="0" animBg="1"/>
      <p:bldP spid="15362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OINSET2"/>
          <p:cNvPicPr>
            <a:picLocks noChangeAspect="1" noChangeArrowheads="1"/>
          </p:cNvPicPr>
          <p:nvPr/>
        </p:nvPicPr>
        <p:blipFill>
          <a:blip r:embed="rId2"/>
          <a:srcRect/>
          <a:stretch>
            <a:fillRect/>
          </a:stretch>
        </p:blipFill>
        <p:spPr bwMode="auto">
          <a:xfrm>
            <a:off x="0" y="0"/>
            <a:ext cx="1277938" cy="1273175"/>
          </a:xfrm>
          <a:prstGeom prst="rect">
            <a:avLst/>
          </a:prstGeom>
          <a:noFill/>
          <a:ln w="9525">
            <a:noFill/>
            <a:miter lim="800000"/>
            <a:headEnd/>
            <a:tailEnd/>
          </a:ln>
        </p:spPr>
      </p:pic>
      <p:pic>
        <p:nvPicPr>
          <p:cNvPr id="12291" name="Picture 3" descr="POINSET2"/>
          <p:cNvPicPr>
            <a:picLocks noChangeAspect="1" noChangeArrowheads="1"/>
          </p:cNvPicPr>
          <p:nvPr/>
        </p:nvPicPr>
        <p:blipFill>
          <a:blip r:embed="rId2"/>
          <a:srcRect/>
          <a:stretch>
            <a:fillRect/>
          </a:stretch>
        </p:blipFill>
        <p:spPr bwMode="auto">
          <a:xfrm rot="-5400000">
            <a:off x="-2381" y="5582444"/>
            <a:ext cx="1277937" cy="1273175"/>
          </a:xfrm>
          <a:prstGeom prst="rect">
            <a:avLst/>
          </a:prstGeom>
          <a:noFill/>
          <a:ln w="9525">
            <a:noFill/>
            <a:miter lim="800000"/>
            <a:headEnd/>
            <a:tailEnd/>
          </a:ln>
        </p:spPr>
      </p:pic>
      <p:pic>
        <p:nvPicPr>
          <p:cNvPr id="12292" name="Picture 4" descr="POINSET2"/>
          <p:cNvPicPr>
            <a:picLocks noChangeAspect="1" noChangeArrowheads="1"/>
          </p:cNvPicPr>
          <p:nvPr/>
        </p:nvPicPr>
        <p:blipFill>
          <a:blip r:embed="rId2"/>
          <a:srcRect/>
          <a:stretch>
            <a:fillRect/>
          </a:stretch>
        </p:blipFill>
        <p:spPr bwMode="auto">
          <a:xfrm rot="10800000">
            <a:off x="7864475" y="5583238"/>
            <a:ext cx="1279525" cy="1274762"/>
          </a:xfrm>
          <a:prstGeom prst="rect">
            <a:avLst/>
          </a:prstGeom>
          <a:noFill/>
          <a:ln w="9525">
            <a:noFill/>
            <a:miter lim="800000"/>
            <a:headEnd/>
            <a:tailEnd/>
          </a:ln>
        </p:spPr>
      </p:pic>
      <p:pic>
        <p:nvPicPr>
          <p:cNvPr id="12293" name="Picture 5" descr="POINSET2"/>
          <p:cNvPicPr>
            <a:picLocks noChangeAspect="1" noChangeArrowheads="1"/>
          </p:cNvPicPr>
          <p:nvPr/>
        </p:nvPicPr>
        <p:blipFill>
          <a:blip r:embed="rId2"/>
          <a:srcRect/>
          <a:stretch>
            <a:fillRect/>
          </a:stretch>
        </p:blipFill>
        <p:spPr bwMode="auto">
          <a:xfrm rot="5400000">
            <a:off x="7867650" y="3175"/>
            <a:ext cx="1279525" cy="1273175"/>
          </a:xfrm>
          <a:prstGeom prst="rect">
            <a:avLst/>
          </a:prstGeom>
          <a:noFill/>
          <a:ln w="9525">
            <a:noFill/>
            <a:miter lim="800000"/>
            <a:headEnd/>
            <a:tailEnd/>
          </a:ln>
        </p:spPr>
      </p:pic>
      <p:pic>
        <p:nvPicPr>
          <p:cNvPr id="12294" name="Picture 6" descr="POINSET2"/>
          <p:cNvPicPr>
            <a:picLocks noChangeAspect="1" noChangeArrowheads="1"/>
          </p:cNvPicPr>
          <p:nvPr/>
        </p:nvPicPr>
        <p:blipFill>
          <a:blip r:embed="rId2"/>
          <a:srcRect/>
          <a:stretch>
            <a:fillRect/>
          </a:stretch>
        </p:blipFill>
        <p:spPr bwMode="auto">
          <a:xfrm>
            <a:off x="0" y="0"/>
            <a:ext cx="1277938" cy="1273175"/>
          </a:xfrm>
          <a:prstGeom prst="rect">
            <a:avLst/>
          </a:prstGeom>
          <a:noFill/>
          <a:ln w="9525">
            <a:noFill/>
            <a:miter lim="800000"/>
            <a:headEnd/>
            <a:tailEnd/>
          </a:ln>
        </p:spPr>
      </p:pic>
      <p:sp>
        <p:nvSpPr>
          <p:cNvPr id="149511" name="AutoShape 7"/>
          <p:cNvSpPr>
            <a:spLocks noChangeArrowheads="1"/>
          </p:cNvSpPr>
          <p:nvPr/>
        </p:nvSpPr>
        <p:spPr bwMode="auto">
          <a:xfrm>
            <a:off x="762000" y="2362200"/>
            <a:ext cx="7924800" cy="1981200"/>
          </a:xfrm>
          <a:prstGeom prst="wedgeRoundRectCallout">
            <a:avLst>
              <a:gd name="adj1" fmla="val -31111"/>
              <a:gd name="adj2" fmla="val 23718"/>
              <a:gd name="adj3" fmla="val 16667"/>
            </a:avLst>
          </a:prstGeom>
          <a:solidFill>
            <a:srgbClr val="00FFCC"/>
          </a:solidFill>
          <a:ln w="12700" cap="sq">
            <a:solidFill>
              <a:srgbClr val="FFFF00"/>
            </a:solidFill>
            <a:miter lim="800000"/>
            <a:headEnd type="none" w="sm" len="sm"/>
            <a:tailEnd type="none" w="sm" len="sm"/>
          </a:ln>
        </p:spPr>
        <p:txBody>
          <a:bodyPr/>
          <a:lstStyle/>
          <a:p>
            <a:pPr marL="342900" indent="-342900"/>
            <a:r>
              <a:rPr lang="en-US" sz="2000" b="1">
                <a:solidFill>
                  <a:srgbClr val="FF0066"/>
                </a:solidFill>
              </a:rPr>
              <a:t>        </a:t>
            </a:r>
            <a:r>
              <a:rPr lang="en-US" b="1">
                <a:solidFill>
                  <a:srgbClr val="FF0066"/>
                </a:solidFill>
              </a:rPr>
              <a:t> Thu- đông năm 1947, thực dân Pháp tấn công lên Việt B</a:t>
            </a:r>
            <a:r>
              <a:rPr lang="en-US" sz="1600" b="1">
                <a:solidFill>
                  <a:srgbClr val="FF0066"/>
                </a:solidFill>
              </a:rPr>
              <a:t>ắ</a:t>
            </a:r>
            <a:r>
              <a:rPr lang="en-US" b="1">
                <a:solidFill>
                  <a:srgbClr val="FF0066"/>
                </a:solidFill>
              </a:rPr>
              <a:t>c hòng tiêu diệt cơ quan đầu não kháng chiến và bộ đội chủ lực của ta để nhanh chóng kết thúc chiến tranh. </a:t>
            </a:r>
            <a:endParaRPr lang="en-US">
              <a:solidFill>
                <a:srgbClr val="0000FF"/>
              </a:solidFill>
            </a:endParaRPr>
          </a:p>
        </p:txBody>
      </p:sp>
      <p:sp>
        <p:nvSpPr>
          <p:cNvPr id="12296" name="Text Box 9"/>
          <p:cNvSpPr txBox="1">
            <a:spLocks noChangeArrowheads="1"/>
          </p:cNvSpPr>
          <p:nvPr/>
        </p:nvSpPr>
        <p:spPr bwMode="auto">
          <a:xfrm>
            <a:off x="3810000" y="457200"/>
            <a:ext cx="1371600" cy="523875"/>
          </a:xfrm>
          <a:prstGeom prst="rect">
            <a:avLst/>
          </a:prstGeom>
          <a:noFill/>
          <a:ln w="12700" cap="sq">
            <a:noFill/>
            <a:miter lim="800000"/>
            <a:headEnd type="none" w="sm" len="sm"/>
            <a:tailEnd type="none" w="sm" len="sm"/>
          </a:ln>
        </p:spPr>
        <p:txBody>
          <a:bodyPr>
            <a:spAutoFit/>
          </a:bodyPr>
          <a:lstStyle/>
          <a:p>
            <a:pPr algn="ctr">
              <a:spcBef>
                <a:spcPct val="50000"/>
              </a:spcBef>
            </a:pPr>
            <a:r>
              <a:rPr lang="en-US" sz="2800" u="sng">
                <a:solidFill>
                  <a:srgbClr val="FF0000"/>
                </a:solidFill>
              </a:rPr>
              <a:t>Lịch sử</a:t>
            </a:r>
          </a:p>
        </p:txBody>
      </p:sp>
      <p:sp>
        <p:nvSpPr>
          <p:cNvPr id="12297" name="Text Box 10"/>
          <p:cNvSpPr txBox="1">
            <a:spLocks noChangeArrowheads="1"/>
          </p:cNvSpPr>
          <p:nvPr/>
        </p:nvSpPr>
        <p:spPr bwMode="auto">
          <a:xfrm>
            <a:off x="1066800" y="982663"/>
            <a:ext cx="7239000" cy="646112"/>
          </a:xfrm>
          <a:prstGeom prst="rect">
            <a:avLst/>
          </a:prstGeom>
          <a:noFill/>
          <a:ln w="12700" cap="sq">
            <a:noFill/>
            <a:miter lim="800000"/>
            <a:headEnd type="none" w="sm" len="sm"/>
            <a:tailEnd type="none" w="sm" len="sm"/>
          </a:ln>
        </p:spPr>
        <p:txBody>
          <a:bodyPr>
            <a:spAutoFit/>
          </a:bodyPr>
          <a:lstStyle/>
          <a:p>
            <a:pPr algn="ctr" eaLnBrk="1" hangingPunct="1">
              <a:spcBef>
                <a:spcPct val="20000"/>
              </a:spcBef>
            </a:pPr>
            <a:r>
              <a:rPr lang="en-US" sz="3600" b="1">
                <a:solidFill>
                  <a:srgbClr val="D60093"/>
                </a:solidFill>
              </a:rPr>
              <a:t>Thu - </a:t>
            </a:r>
            <a:r>
              <a:rPr lang="vi-VN" sz="3600" b="1">
                <a:solidFill>
                  <a:srgbClr val="D60093"/>
                </a:solidFill>
              </a:rPr>
              <a:t>đ</a:t>
            </a:r>
            <a:r>
              <a:rPr lang="en-US" sz="3600" b="1">
                <a:solidFill>
                  <a:srgbClr val="D60093"/>
                </a:solidFill>
              </a:rPr>
              <a:t>ông 1947, Việt Bắc</a:t>
            </a:r>
          </a:p>
        </p:txBody>
      </p:sp>
      <p:sp>
        <p:nvSpPr>
          <p:cNvPr id="149515" name="Text Box 11"/>
          <p:cNvSpPr txBox="1">
            <a:spLocks noChangeArrowheads="1"/>
          </p:cNvSpPr>
          <p:nvPr/>
        </p:nvSpPr>
        <p:spPr bwMode="auto">
          <a:xfrm>
            <a:off x="1447800" y="3400425"/>
            <a:ext cx="6858000" cy="369888"/>
          </a:xfrm>
          <a:prstGeom prst="rect">
            <a:avLst/>
          </a:prstGeom>
          <a:noFill/>
          <a:ln w="12700" cap="sq">
            <a:noFill/>
            <a:miter lim="800000"/>
            <a:headEnd type="none" w="sm" len="sm"/>
            <a:tailEnd type="none" w="sm" len="sm"/>
          </a:ln>
        </p:spPr>
        <p:txBody>
          <a:bodyPr>
            <a:spAutoFit/>
          </a:bodyPr>
          <a:lstStyle/>
          <a:p>
            <a:r>
              <a:rPr lang="en-US" b="1">
                <a:solidFill>
                  <a:srgbClr val="FF0066"/>
                </a:solidFill>
              </a:rPr>
              <a:t>          Nhưng Việt Bắc đã trở thành “ mồ chôn giặc Pháp”.</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49511">
                                            <p:txEl>
                                              <p:pRg st="0" end="0"/>
                                            </p:txEl>
                                          </p:spTgt>
                                        </p:tgtEl>
                                        <p:attrNameLst>
                                          <p:attrName>style.visibility</p:attrName>
                                        </p:attrNameLst>
                                      </p:cBhvr>
                                      <p:to>
                                        <p:strVal val="visible"/>
                                      </p:to>
                                    </p:set>
                                    <p:anim calcmode="discrete" valueType="clr">
                                      <p:cBhvr override="childStyle">
                                        <p:cTn id="7" dur="80"/>
                                        <p:tgtEl>
                                          <p:spTgt spid="1495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951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49511">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49515"/>
                                        </p:tgtEl>
                                        <p:attrNameLst>
                                          <p:attrName>style.visibility</p:attrName>
                                        </p:attrNameLst>
                                      </p:cBhvr>
                                      <p:to>
                                        <p:strVal val="visible"/>
                                      </p:to>
                                    </p:set>
                                    <p:anim calcmode="discrete" valueType="clr">
                                      <p:cBhvr override="childStyle">
                                        <p:cTn id="14" dur="80"/>
                                        <p:tgtEl>
                                          <p:spTgt spid="14951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9515"/>
                                        </p:tgtEl>
                                        <p:attrNameLst>
                                          <p:attrName>fillcolor</p:attrName>
                                        </p:attrNameLst>
                                      </p:cBhvr>
                                      <p:tavLst>
                                        <p:tav tm="0">
                                          <p:val>
                                            <p:clrVal>
                                              <a:schemeClr val="accent2"/>
                                            </p:clrVal>
                                          </p:val>
                                        </p:tav>
                                        <p:tav tm="50000">
                                          <p:val>
                                            <p:clrVal>
                                              <a:schemeClr val="hlink"/>
                                            </p:clrVal>
                                          </p:val>
                                        </p:tav>
                                      </p:tavLst>
                                    </p:anim>
                                    <p:set>
                                      <p:cBhvr>
                                        <p:cTn id="16" dur="80"/>
                                        <p:tgtEl>
                                          <p:spTgt spid="1495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5" grpId="0"/>
    </p:bldLst>
  </p:timing>
</p:sld>
</file>

<file path=ppt/theme/theme1.xml><?xml version="1.0" encoding="utf-8"?>
<a:theme xmlns:a="http://schemas.openxmlformats.org/drawingml/2006/main" name="Bai 14 Thu Dong 1947 Viet Bac mo chon giac Phap">
  <a:themeElements>
    <a:clrScheme name="Bai 14 Thu Dong 1947 Viet Bac mo chon giac Pha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i 14 Thu Dong 1947 Viet Bac mo chon giac Pha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ai 14 Thu Dong 1947 Viet Bac mo chon giac Pha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i 14 Thu Dong 1947 Viet Bac mo chon giac Pha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i 14 Thu Dong 1947 Viet Bac mo chon giac Pha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i 14 Thu Dong 1947 Viet Bac mo chon giac Pha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i 14 Thu Dong 1947 Viet Bac mo chon giac Pha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i 14 Thu Dong 1947 Viet Bac mo chon giac Pha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i 14 Thu Dong 1947 Viet Bac mo chon giac Pha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i 14 Thu Dong 1947 Viet Bac mo chon giac Pha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i 14 Thu Dong 1947 Viet Bac mo chon giac Pha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i 14 Thu Dong 1947 Viet Bac mo chon giac Pha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i 14 Thu Dong 1947 Viet Bac mo chon giac Pha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i 14 Thu Dong 1947 Viet Bac mo chon giac Pha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ai 14 Thu Dong 1947 Viet Bac mo chon giac Phap 13">
        <a:dk1>
          <a:srgbClr val="006600"/>
        </a:dk1>
        <a:lt1>
          <a:srgbClr val="FFFFFF"/>
        </a:lt1>
        <a:dk2>
          <a:srgbClr val="00FFCC"/>
        </a:dk2>
        <a:lt2>
          <a:srgbClr val="FFFFB7"/>
        </a:lt2>
        <a:accent1>
          <a:srgbClr val="99CC00"/>
        </a:accent1>
        <a:accent2>
          <a:srgbClr val="00CC00"/>
        </a:accent2>
        <a:accent3>
          <a:srgbClr val="AAFFE2"/>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Bai 14 Thu Dong 1947 Viet Bac mo chon giac Phap 14">
        <a:dk1>
          <a:srgbClr val="010199"/>
        </a:dk1>
        <a:lt1>
          <a:srgbClr val="FFFFFF"/>
        </a:lt1>
        <a:dk2>
          <a:srgbClr val="CCFF99"/>
        </a:dk2>
        <a:lt2>
          <a:srgbClr val="FFFFFF"/>
        </a:lt2>
        <a:accent1>
          <a:srgbClr val="33CCCC"/>
        </a:accent1>
        <a:accent2>
          <a:srgbClr val="00C600"/>
        </a:accent2>
        <a:accent3>
          <a:srgbClr val="E2FF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Bai 14 Thu Dong 1947 Viet Bac mo chon giac Phap 15">
        <a:dk1>
          <a:srgbClr val="010199"/>
        </a:dk1>
        <a:lt1>
          <a:srgbClr val="FFFFFF"/>
        </a:lt1>
        <a:dk2>
          <a:srgbClr val="CC99FF"/>
        </a:dk2>
        <a:lt2>
          <a:srgbClr val="FFFFFF"/>
        </a:lt2>
        <a:accent1>
          <a:srgbClr val="33CCCC"/>
        </a:accent1>
        <a:accent2>
          <a:srgbClr val="00C600"/>
        </a:accent2>
        <a:accent3>
          <a:srgbClr val="E2C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Bai 14 Thu Dong 1947 Viet Bac mo chon giac Phap 16">
        <a:dk1>
          <a:srgbClr val="010199"/>
        </a:dk1>
        <a:lt1>
          <a:srgbClr val="FFFFFF"/>
        </a:lt1>
        <a:dk2>
          <a:srgbClr val="CCFFFF"/>
        </a:dk2>
        <a:lt2>
          <a:srgbClr val="FFFFFF"/>
        </a:lt2>
        <a:accent1>
          <a:srgbClr val="33CCCC"/>
        </a:accent1>
        <a:accent2>
          <a:srgbClr val="00C600"/>
        </a:accent2>
        <a:accent3>
          <a:srgbClr val="E2FF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ean">
  <a:themeElements>
    <a:clrScheme name="Ocean 11">
      <a:dk1>
        <a:srgbClr val="010199"/>
      </a:dk1>
      <a:lt1>
        <a:srgbClr val="FFFFFF"/>
      </a:lt1>
      <a:dk2>
        <a:srgbClr val="CCFFFF"/>
      </a:dk2>
      <a:lt2>
        <a:srgbClr val="FFFFFF"/>
      </a:lt2>
      <a:accent1>
        <a:srgbClr val="33CCCC"/>
      </a:accent1>
      <a:accent2>
        <a:srgbClr val="00C600"/>
      </a:accent2>
      <a:accent3>
        <a:srgbClr val="E2FFFF"/>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CCFF99"/>
        </a:dk2>
        <a:lt2>
          <a:srgbClr val="FFFFFF"/>
        </a:lt2>
        <a:accent1>
          <a:srgbClr val="33CCCC"/>
        </a:accent1>
        <a:accent2>
          <a:srgbClr val="00C600"/>
        </a:accent2>
        <a:accent3>
          <a:srgbClr val="E2FF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CC99FF"/>
        </a:dk2>
        <a:lt2>
          <a:srgbClr val="FFFFFF"/>
        </a:lt2>
        <a:accent1>
          <a:srgbClr val="33CCCC"/>
        </a:accent1>
        <a:accent2>
          <a:srgbClr val="00C600"/>
        </a:accent2>
        <a:accent3>
          <a:srgbClr val="E2C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CCFFFF"/>
        </a:dk2>
        <a:lt2>
          <a:srgbClr val="FFFFFF"/>
        </a:lt2>
        <a:accent1>
          <a:srgbClr val="33CCCC"/>
        </a:accent1>
        <a:accent2>
          <a:srgbClr val="00C600"/>
        </a:accent2>
        <a:accent3>
          <a:srgbClr val="E2FF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Proposal</Template>
  <TotalTime>2878</TotalTime>
  <Words>1054</Words>
  <Application>Microsoft Office PowerPoint</Application>
  <PresentationFormat>On-screen Show (4:3)</PresentationFormat>
  <Paragraphs>91</Paragraphs>
  <Slides>12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Tahoma</vt:lpstr>
      <vt:lpstr>Wingdings</vt:lpstr>
      <vt:lpstr>Times New Roman</vt:lpstr>
      <vt:lpstr>.VnCommercial Script</vt:lpstr>
      <vt:lpstr>Wingdings 3</vt:lpstr>
      <vt:lpstr>Bai 14 Thu Dong 1947 Viet Bac mo chon giac Phap</vt:lpstr>
      <vt:lpstr>Ocean</vt:lpstr>
      <vt:lpstr>Lịch sử</vt:lpstr>
      <vt:lpstr>Slide 2</vt:lpstr>
      <vt:lpstr>Slide 3</vt:lpstr>
      <vt:lpstr>Slide 4</vt:lpstr>
      <vt:lpstr>Slide 5</vt:lpstr>
      <vt:lpstr>Slide 6</vt:lpstr>
      <vt:lpstr>Slide 7</vt:lpstr>
      <vt:lpstr>Slide 8</vt:lpstr>
      <vt:lpstr>Slide 9</vt:lpstr>
      <vt:lpstr>Mái đình Hồng Thái </vt:lpstr>
      <vt:lpstr>Slide 11</vt:lpstr>
      <vt:lpstr>Slide 12</vt:lpstr>
    </vt:vector>
  </TitlesOfParts>
  <Company>HDCenter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HDC</dc:creator>
  <cp:lastModifiedBy>CSTeam</cp:lastModifiedBy>
  <cp:revision>101</cp:revision>
  <dcterms:created xsi:type="dcterms:W3CDTF">2008-10-30T12:31:49Z</dcterms:created>
  <dcterms:modified xsi:type="dcterms:W3CDTF">2016-06-30T02:39:30Z</dcterms:modified>
</cp:coreProperties>
</file>